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73" r:id="rId4"/>
    <p:sldId id="260" r:id="rId5"/>
    <p:sldId id="262" r:id="rId6"/>
    <p:sldId id="263" r:id="rId7"/>
    <p:sldId id="274" r:id="rId8"/>
    <p:sldId id="271" r:id="rId9"/>
    <p:sldId id="275" r:id="rId10"/>
    <p:sldId id="276" r:id="rId11"/>
    <p:sldId id="278" r:id="rId12"/>
    <p:sldId id="261" r:id="rId13"/>
    <p:sldId id="279" r:id="rId14"/>
    <p:sldId id="277" r:id="rId15"/>
    <p:sldId id="285" r:id="rId16"/>
    <p:sldId id="286" r:id="rId17"/>
    <p:sldId id="280" r:id="rId18"/>
    <p:sldId id="281" r:id="rId19"/>
    <p:sldId id="282" r:id="rId20"/>
    <p:sldId id="287" r:id="rId21"/>
    <p:sldId id="288" r:id="rId22"/>
    <p:sldId id="283" r:id="rId23"/>
    <p:sldId id="289" r:id="rId24"/>
    <p:sldId id="284" r:id="rId25"/>
    <p:sldId id="270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F2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7" autoAdjust="0"/>
    <p:restoredTop sz="95904" autoAdjust="0"/>
  </p:normalViewPr>
  <p:slideViewPr>
    <p:cSldViewPr>
      <p:cViewPr>
        <p:scale>
          <a:sx n="40" d="100"/>
          <a:sy n="40" d="100"/>
        </p:scale>
        <p:origin x="-114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1F02E-907B-473C-A0E7-69E193E5BB4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4032B1B8-66FE-483F-83AE-C640D597AFD2}">
      <dgm:prSet phldrT="[Text]" phldr="1"/>
      <dgm:spPr/>
      <dgm:t>
        <a:bodyPr/>
        <a:lstStyle/>
        <a:p>
          <a:endParaRPr lang="en-US"/>
        </a:p>
      </dgm:t>
    </dgm:pt>
    <dgm:pt modelId="{D800236D-7F71-4D89-8258-D2A54E2699FF}" type="parTrans" cxnId="{C5BBA5BC-B258-431C-B9AB-5C1C33BD6A78}">
      <dgm:prSet/>
      <dgm:spPr/>
    </dgm:pt>
    <dgm:pt modelId="{1D931140-4079-469F-A307-AB4A679F0CE8}" type="sibTrans" cxnId="{C5BBA5BC-B258-431C-B9AB-5C1C33BD6A78}">
      <dgm:prSet/>
      <dgm:spPr/>
    </dgm:pt>
    <dgm:pt modelId="{FAAC8F98-019F-42C2-BB2C-28B180806FBD}">
      <dgm:prSet phldrT="[Text]" phldr="1"/>
      <dgm:spPr/>
      <dgm:t>
        <a:bodyPr/>
        <a:lstStyle/>
        <a:p>
          <a:endParaRPr lang="en-US"/>
        </a:p>
      </dgm:t>
    </dgm:pt>
    <dgm:pt modelId="{A63CD121-FF8E-43D5-B5CC-32B5388571A3}" type="parTrans" cxnId="{179205D4-459B-45F2-A176-E7C72F2573EE}">
      <dgm:prSet/>
      <dgm:spPr/>
    </dgm:pt>
    <dgm:pt modelId="{D4E45D99-D7C0-4830-836B-25E3B2CCB06C}" type="sibTrans" cxnId="{179205D4-459B-45F2-A176-E7C72F2573EE}">
      <dgm:prSet/>
      <dgm:spPr/>
    </dgm:pt>
    <dgm:pt modelId="{9C79DEDE-0CE5-4FC5-9C28-6F54CE501406}">
      <dgm:prSet phldrT="[Text]" phldr="1"/>
      <dgm:spPr/>
      <dgm:t>
        <a:bodyPr/>
        <a:lstStyle/>
        <a:p>
          <a:endParaRPr lang="en-US"/>
        </a:p>
      </dgm:t>
    </dgm:pt>
    <dgm:pt modelId="{26DFF4DF-89F5-4A53-A38B-89F83764ADE4}" type="parTrans" cxnId="{519E2756-4AB8-4710-BF5F-B24F24522902}">
      <dgm:prSet/>
      <dgm:spPr/>
    </dgm:pt>
    <dgm:pt modelId="{EE264F89-5C7C-4921-BBD6-91B3E8EB10D3}" type="sibTrans" cxnId="{519E2756-4AB8-4710-BF5F-B24F24522902}">
      <dgm:prSet/>
      <dgm:spPr/>
    </dgm:pt>
    <dgm:pt modelId="{9F240E2B-0E11-4D03-9A64-DB17E3F358FE}" type="pres">
      <dgm:prSet presAssocID="{2021F02E-907B-473C-A0E7-69E193E5BB4F}" presName="Name0" presStyleCnt="0">
        <dgm:presLayoutVars>
          <dgm:dir/>
          <dgm:resizeHandles val="exact"/>
        </dgm:presLayoutVars>
      </dgm:prSet>
      <dgm:spPr/>
    </dgm:pt>
    <dgm:pt modelId="{CB59D5A4-073C-49B2-9124-402E50C3393D}" type="pres">
      <dgm:prSet presAssocID="{2021F02E-907B-473C-A0E7-69E193E5BB4F}" presName="arrow" presStyleLbl="bgShp" presStyleIdx="0" presStyleCnt="1"/>
      <dgm:spPr/>
    </dgm:pt>
    <dgm:pt modelId="{161A1729-56EC-4A98-84AB-1828DCCB5DBE}" type="pres">
      <dgm:prSet presAssocID="{2021F02E-907B-473C-A0E7-69E193E5BB4F}" presName="points" presStyleCnt="0"/>
      <dgm:spPr/>
    </dgm:pt>
    <dgm:pt modelId="{52F588D1-03A2-4582-932E-F3D0E70B28D1}" type="pres">
      <dgm:prSet presAssocID="{4032B1B8-66FE-483F-83AE-C640D597AFD2}" presName="compositeA" presStyleCnt="0"/>
      <dgm:spPr/>
    </dgm:pt>
    <dgm:pt modelId="{AA50F57C-982A-4FE0-839B-3C9E353952C4}" type="pres">
      <dgm:prSet presAssocID="{4032B1B8-66FE-483F-83AE-C640D597AFD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1099F-531B-45EE-99F7-5549B6B0D635}" type="pres">
      <dgm:prSet presAssocID="{4032B1B8-66FE-483F-83AE-C640D597AFD2}" presName="circleA" presStyleLbl="node1" presStyleIdx="0" presStyleCnt="3"/>
      <dgm:spPr/>
    </dgm:pt>
    <dgm:pt modelId="{DDFC747D-47A0-45E3-9CE2-49F29701BD45}" type="pres">
      <dgm:prSet presAssocID="{4032B1B8-66FE-483F-83AE-C640D597AFD2}" presName="spaceA" presStyleCnt="0"/>
      <dgm:spPr/>
    </dgm:pt>
    <dgm:pt modelId="{66B859DB-84E4-4BB1-A5C6-6FE976FB32E9}" type="pres">
      <dgm:prSet presAssocID="{1D931140-4079-469F-A307-AB4A679F0CE8}" presName="space" presStyleCnt="0"/>
      <dgm:spPr/>
    </dgm:pt>
    <dgm:pt modelId="{FB17C583-102C-4D17-BB40-8ED3185C22F0}" type="pres">
      <dgm:prSet presAssocID="{FAAC8F98-019F-42C2-BB2C-28B180806FBD}" presName="compositeB" presStyleCnt="0"/>
      <dgm:spPr/>
    </dgm:pt>
    <dgm:pt modelId="{16A9A0C4-F2D6-41FB-9C31-D8F2358785E9}" type="pres">
      <dgm:prSet presAssocID="{FAAC8F98-019F-42C2-BB2C-28B180806FB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CE985-9756-460B-82A5-55B700F9F0E5}" type="pres">
      <dgm:prSet presAssocID="{FAAC8F98-019F-42C2-BB2C-28B180806FBD}" presName="circleB" presStyleLbl="node1" presStyleIdx="1" presStyleCnt="3"/>
      <dgm:spPr/>
    </dgm:pt>
    <dgm:pt modelId="{25913DF0-9C18-4182-A44A-AE29936780E0}" type="pres">
      <dgm:prSet presAssocID="{FAAC8F98-019F-42C2-BB2C-28B180806FBD}" presName="spaceB" presStyleCnt="0"/>
      <dgm:spPr/>
    </dgm:pt>
    <dgm:pt modelId="{E5861101-63E8-4848-A791-2D1B7EE16442}" type="pres">
      <dgm:prSet presAssocID="{D4E45D99-D7C0-4830-836B-25E3B2CCB06C}" presName="space" presStyleCnt="0"/>
      <dgm:spPr/>
    </dgm:pt>
    <dgm:pt modelId="{D9E07AAC-B958-431B-883F-C039A37ACBCC}" type="pres">
      <dgm:prSet presAssocID="{9C79DEDE-0CE5-4FC5-9C28-6F54CE501406}" presName="compositeA" presStyleCnt="0"/>
      <dgm:spPr/>
    </dgm:pt>
    <dgm:pt modelId="{B06F5AFF-A5D9-4C89-A3DF-9647B82C63E7}" type="pres">
      <dgm:prSet presAssocID="{9C79DEDE-0CE5-4FC5-9C28-6F54CE50140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EF312-7F98-46B7-B849-ECF2271AF105}" type="pres">
      <dgm:prSet presAssocID="{9C79DEDE-0CE5-4FC5-9C28-6F54CE501406}" presName="circleA" presStyleLbl="node1" presStyleIdx="2" presStyleCnt="3"/>
      <dgm:spPr/>
    </dgm:pt>
    <dgm:pt modelId="{BCEEDB47-6A31-4ED3-A6CD-054572546895}" type="pres">
      <dgm:prSet presAssocID="{9C79DEDE-0CE5-4FC5-9C28-6F54CE501406}" presName="spaceA" presStyleCnt="0"/>
      <dgm:spPr/>
    </dgm:pt>
  </dgm:ptLst>
  <dgm:cxnLst>
    <dgm:cxn modelId="{179205D4-459B-45F2-A176-E7C72F2573EE}" srcId="{2021F02E-907B-473C-A0E7-69E193E5BB4F}" destId="{FAAC8F98-019F-42C2-BB2C-28B180806FBD}" srcOrd="1" destOrd="0" parTransId="{A63CD121-FF8E-43D5-B5CC-32B5388571A3}" sibTransId="{D4E45D99-D7C0-4830-836B-25E3B2CCB06C}"/>
    <dgm:cxn modelId="{C5BBA5BC-B258-431C-B9AB-5C1C33BD6A78}" srcId="{2021F02E-907B-473C-A0E7-69E193E5BB4F}" destId="{4032B1B8-66FE-483F-83AE-C640D597AFD2}" srcOrd="0" destOrd="0" parTransId="{D800236D-7F71-4D89-8258-D2A54E2699FF}" sibTransId="{1D931140-4079-469F-A307-AB4A679F0CE8}"/>
    <dgm:cxn modelId="{41073A26-1E6F-4DF6-AA39-F0010483A78B}" type="presOf" srcId="{FAAC8F98-019F-42C2-BB2C-28B180806FBD}" destId="{16A9A0C4-F2D6-41FB-9C31-D8F2358785E9}" srcOrd="0" destOrd="0" presId="urn:microsoft.com/office/officeart/2005/8/layout/hProcess11"/>
    <dgm:cxn modelId="{32847DF7-D2DA-406B-8B89-8124630A8E13}" type="presOf" srcId="{4032B1B8-66FE-483F-83AE-C640D597AFD2}" destId="{AA50F57C-982A-4FE0-839B-3C9E353952C4}" srcOrd="0" destOrd="0" presId="urn:microsoft.com/office/officeart/2005/8/layout/hProcess11"/>
    <dgm:cxn modelId="{DEAD7B90-BCA9-44E5-984E-3ECACE096C9C}" type="presOf" srcId="{2021F02E-907B-473C-A0E7-69E193E5BB4F}" destId="{9F240E2B-0E11-4D03-9A64-DB17E3F358FE}" srcOrd="0" destOrd="0" presId="urn:microsoft.com/office/officeart/2005/8/layout/hProcess11"/>
    <dgm:cxn modelId="{519E2756-4AB8-4710-BF5F-B24F24522902}" srcId="{2021F02E-907B-473C-A0E7-69E193E5BB4F}" destId="{9C79DEDE-0CE5-4FC5-9C28-6F54CE501406}" srcOrd="2" destOrd="0" parTransId="{26DFF4DF-89F5-4A53-A38B-89F83764ADE4}" sibTransId="{EE264F89-5C7C-4921-BBD6-91B3E8EB10D3}"/>
    <dgm:cxn modelId="{F3185A51-F5A1-4028-A7FA-BC23BE24F18A}" type="presOf" srcId="{9C79DEDE-0CE5-4FC5-9C28-6F54CE501406}" destId="{B06F5AFF-A5D9-4C89-A3DF-9647B82C63E7}" srcOrd="0" destOrd="0" presId="urn:microsoft.com/office/officeart/2005/8/layout/hProcess11"/>
    <dgm:cxn modelId="{6BB13CB1-F4FC-4A21-9A57-E141A1C61EBB}" type="presParOf" srcId="{9F240E2B-0E11-4D03-9A64-DB17E3F358FE}" destId="{CB59D5A4-073C-49B2-9124-402E50C3393D}" srcOrd="0" destOrd="0" presId="urn:microsoft.com/office/officeart/2005/8/layout/hProcess11"/>
    <dgm:cxn modelId="{4547FC73-B4B3-441A-8D8F-98B2149BAA03}" type="presParOf" srcId="{9F240E2B-0E11-4D03-9A64-DB17E3F358FE}" destId="{161A1729-56EC-4A98-84AB-1828DCCB5DBE}" srcOrd="1" destOrd="0" presId="urn:microsoft.com/office/officeart/2005/8/layout/hProcess11"/>
    <dgm:cxn modelId="{7637B760-50A1-4414-B94A-237A5E5A5041}" type="presParOf" srcId="{161A1729-56EC-4A98-84AB-1828DCCB5DBE}" destId="{52F588D1-03A2-4582-932E-F3D0E70B28D1}" srcOrd="0" destOrd="0" presId="urn:microsoft.com/office/officeart/2005/8/layout/hProcess11"/>
    <dgm:cxn modelId="{EA6F2E61-93EE-4081-9E76-D6DAF8AC7B98}" type="presParOf" srcId="{52F588D1-03A2-4582-932E-F3D0E70B28D1}" destId="{AA50F57C-982A-4FE0-839B-3C9E353952C4}" srcOrd="0" destOrd="0" presId="urn:microsoft.com/office/officeart/2005/8/layout/hProcess11"/>
    <dgm:cxn modelId="{42C1F926-1171-458F-B464-034C3EB997CB}" type="presParOf" srcId="{52F588D1-03A2-4582-932E-F3D0E70B28D1}" destId="{4491099F-531B-45EE-99F7-5549B6B0D635}" srcOrd="1" destOrd="0" presId="urn:microsoft.com/office/officeart/2005/8/layout/hProcess11"/>
    <dgm:cxn modelId="{2C7884D7-9968-45C9-8754-B6B1CC44EDC9}" type="presParOf" srcId="{52F588D1-03A2-4582-932E-F3D0E70B28D1}" destId="{DDFC747D-47A0-45E3-9CE2-49F29701BD45}" srcOrd="2" destOrd="0" presId="urn:microsoft.com/office/officeart/2005/8/layout/hProcess11"/>
    <dgm:cxn modelId="{F3EEC076-0188-4DEA-B2D7-095F695B5854}" type="presParOf" srcId="{161A1729-56EC-4A98-84AB-1828DCCB5DBE}" destId="{66B859DB-84E4-4BB1-A5C6-6FE976FB32E9}" srcOrd="1" destOrd="0" presId="urn:microsoft.com/office/officeart/2005/8/layout/hProcess11"/>
    <dgm:cxn modelId="{AA24090D-C95B-40D1-9D19-254B26B517B8}" type="presParOf" srcId="{161A1729-56EC-4A98-84AB-1828DCCB5DBE}" destId="{FB17C583-102C-4D17-BB40-8ED3185C22F0}" srcOrd="2" destOrd="0" presId="urn:microsoft.com/office/officeart/2005/8/layout/hProcess11"/>
    <dgm:cxn modelId="{6C22F336-D859-4503-808C-76A414541294}" type="presParOf" srcId="{FB17C583-102C-4D17-BB40-8ED3185C22F0}" destId="{16A9A0C4-F2D6-41FB-9C31-D8F2358785E9}" srcOrd="0" destOrd="0" presId="urn:microsoft.com/office/officeart/2005/8/layout/hProcess11"/>
    <dgm:cxn modelId="{9B930077-E0E4-4DA7-B697-3DAA4FACE700}" type="presParOf" srcId="{FB17C583-102C-4D17-BB40-8ED3185C22F0}" destId="{24ACE985-9756-460B-82A5-55B700F9F0E5}" srcOrd="1" destOrd="0" presId="urn:microsoft.com/office/officeart/2005/8/layout/hProcess11"/>
    <dgm:cxn modelId="{68222B98-34BE-4905-AEBE-8BB5853F0F6C}" type="presParOf" srcId="{FB17C583-102C-4D17-BB40-8ED3185C22F0}" destId="{25913DF0-9C18-4182-A44A-AE29936780E0}" srcOrd="2" destOrd="0" presId="urn:microsoft.com/office/officeart/2005/8/layout/hProcess11"/>
    <dgm:cxn modelId="{876EF54C-BFF8-4814-A58A-DD489673C3FE}" type="presParOf" srcId="{161A1729-56EC-4A98-84AB-1828DCCB5DBE}" destId="{E5861101-63E8-4848-A791-2D1B7EE16442}" srcOrd="3" destOrd="0" presId="urn:microsoft.com/office/officeart/2005/8/layout/hProcess11"/>
    <dgm:cxn modelId="{F5443D75-2B4D-4701-B9D1-77DF0DB68F17}" type="presParOf" srcId="{161A1729-56EC-4A98-84AB-1828DCCB5DBE}" destId="{D9E07AAC-B958-431B-883F-C039A37ACBCC}" srcOrd="4" destOrd="0" presId="urn:microsoft.com/office/officeart/2005/8/layout/hProcess11"/>
    <dgm:cxn modelId="{81619FB5-3BA3-42A2-B85D-244673E96732}" type="presParOf" srcId="{D9E07AAC-B958-431B-883F-C039A37ACBCC}" destId="{B06F5AFF-A5D9-4C89-A3DF-9647B82C63E7}" srcOrd="0" destOrd="0" presId="urn:microsoft.com/office/officeart/2005/8/layout/hProcess11"/>
    <dgm:cxn modelId="{2096CA1A-BF75-470F-81AA-2AA220D2B5FD}" type="presParOf" srcId="{D9E07AAC-B958-431B-883F-C039A37ACBCC}" destId="{0C2EF312-7F98-46B7-B849-ECF2271AF105}" srcOrd="1" destOrd="0" presId="urn:microsoft.com/office/officeart/2005/8/layout/hProcess11"/>
    <dgm:cxn modelId="{CD2744D6-10A5-4FDF-8628-EDCB7F041FCA}" type="presParOf" srcId="{D9E07AAC-B958-431B-883F-C039A37ACBCC}" destId="{BCEEDB47-6A31-4ED3-A6CD-05457254689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7C7CD-6CA3-400A-A7F3-D1B94195B958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22267001-93EC-43F6-8C7D-FCBD6B932C46}">
      <dgm:prSet phldrT="[Text]" custT="1"/>
      <dgm:spPr/>
      <dgm:t>
        <a:bodyPr/>
        <a:lstStyle/>
        <a:p>
          <a:r>
            <a:rPr lang="sk-SK" sz="1200" dirty="0" smtClean="0"/>
            <a:t>Vecné ukončenie projektu</a:t>
          </a:r>
          <a:endParaRPr lang="en-US" sz="1200" dirty="0"/>
        </a:p>
      </dgm:t>
    </dgm:pt>
    <dgm:pt modelId="{CAFA79CD-7DAA-4461-A73B-3364A6EAE6A3}" type="parTrans" cxnId="{E190F60A-3F78-4132-9068-CE793A96F1E3}">
      <dgm:prSet/>
      <dgm:spPr/>
      <dgm:t>
        <a:bodyPr/>
        <a:lstStyle/>
        <a:p>
          <a:endParaRPr lang="en-US"/>
        </a:p>
      </dgm:t>
    </dgm:pt>
    <dgm:pt modelId="{6E77630A-1103-43D1-8542-76E71148D1D8}" type="sibTrans" cxnId="{E190F60A-3F78-4132-9068-CE793A96F1E3}">
      <dgm:prSet/>
      <dgm:spPr/>
      <dgm:t>
        <a:bodyPr/>
        <a:lstStyle/>
        <a:p>
          <a:endParaRPr lang="en-US"/>
        </a:p>
      </dgm:t>
    </dgm:pt>
    <dgm:pt modelId="{034E8ED8-3CF9-4D0B-B923-D0D4A7739FFD}">
      <dgm:prSet phldrT="[Text]" custT="1"/>
      <dgm:spPr/>
      <dgm:t>
        <a:bodyPr/>
        <a:lstStyle/>
        <a:p>
          <a:r>
            <a:rPr lang="sk-SK" sz="1200" dirty="0" smtClean="0"/>
            <a:t>Zaslanie ČMS</a:t>
          </a:r>
          <a:endParaRPr lang="en-US" sz="1200" dirty="0"/>
        </a:p>
      </dgm:t>
    </dgm:pt>
    <dgm:pt modelId="{99A8505D-5DFD-4E97-AD79-A8437863228B}" type="parTrans" cxnId="{0440C949-311D-499E-AE57-FDE143CF42B9}">
      <dgm:prSet/>
      <dgm:spPr/>
      <dgm:t>
        <a:bodyPr/>
        <a:lstStyle/>
        <a:p>
          <a:endParaRPr lang="en-US"/>
        </a:p>
      </dgm:t>
    </dgm:pt>
    <dgm:pt modelId="{347E802B-AF80-47D9-BE16-1BE3CDA02DAD}" type="sibTrans" cxnId="{0440C949-311D-499E-AE57-FDE143CF42B9}">
      <dgm:prSet/>
      <dgm:spPr/>
      <dgm:t>
        <a:bodyPr/>
        <a:lstStyle/>
        <a:p>
          <a:endParaRPr lang="en-US"/>
        </a:p>
      </dgm:t>
    </dgm:pt>
    <dgm:pt modelId="{16A2EA6A-EBF0-4D6A-BF87-BB8715E57887}">
      <dgm:prSet phldrT="[Text]" custT="1"/>
      <dgm:spPr/>
      <dgm:t>
        <a:bodyPr/>
        <a:lstStyle/>
        <a:p>
          <a:r>
            <a:rPr lang="sk-SK" sz="1200" noProof="0" dirty="0" smtClean="0"/>
            <a:t>Posledná</a:t>
          </a:r>
          <a:r>
            <a:rPr lang="sk-SK" sz="1200" dirty="0" smtClean="0"/>
            <a:t> úhrada výdavku projektu</a:t>
          </a:r>
          <a:endParaRPr lang="en-US" sz="1200" dirty="0"/>
        </a:p>
      </dgm:t>
    </dgm:pt>
    <dgm:pt modelId="{5EDDE25F-4D0C-49AF-9759-687289EBA6C7}" type="parTrans" cxnId="{C4AB46DE-7D85-4B84-9A09-0AF6FADADD4B}">
      <dgm:prSet/>
      <dgm:spPr/>
      <dgm:t>
        <a:bodyPr/>
        <a:lstStyle/>
        <a:p>
          <a:endParaRPr lang="en-US"/>
        </a:p>
      </dgm:t>
    </dgm:pt>
    <dgm:pt modelId="{AE84F1E9-67D0-4006-93FF-693BE0E9C6C7}" type="sibTrans" cxnId="{C4AB46DE-7D85-4B84-9A09-0AF6FADADD4B}">
      <dgm:prSet/>
      <dgm:spPr/>
      <dgm:t>
        <a:bodyPr/>
        <a:lstStyle/>
        <a:p>
          <a:endParaRPr lang="en-US"/>
        </a:p>
      </dgm:t>
    </dgm:pt>
    <dgm:pt modelId="{EEECA744-14F7-4443-B877-42F98F01B25A}">
      <dgm:prSet phldrT="[Text]" custT="1"/>
      <dgm:spPr/>
      <dgm:t>
        <a:bodyPr/>
        <a:lstStyle/>
        <a:p>
          <a:r>
            <a:rPr lang="sk-SK" sz="1200" dirty="0" smtClean="0"/>
            <a:t>Kontrola prvého stupňa</a:t>
          </a:r>
          <a:endParaRPr lang="en-US" sz="1200" dirty="0"/>
        </a:p>
      </dgm:t>
    </dgm:pt>
    <dgm:pt modelId="{2B84B555-FE21-4056-9302-1F1375F103BB}" type="parTrans" cxnId="{5E752B58-4273-4820-B9A5-4D25F18BD90E}">
      <dgm:prSet/>
      <dgm:spPr/>
      <dgm:t>
        <a:bodyPr/>
        <a:lstStyle/>
        <a:p>
          <a:endParaRPr lang="en-US"/>
        </a:p>
      </dgm:t>
    </dgm:pt>
    <dgm:pt modelId="{DDA29B6C-B3DB-4662-B55C-5A11CAEF8B98}" type="sibTrans" cxnId="{5E752B58-4273-4820-B9A5-4D25F18BD90E}">
      <dgm:prSet/>
      <dgm:spPr/>
      <dgm:t>
        <a:bodyPr/>
        <a:lstStyle/>
        <a:p>
          <a:endParaRPr lang="en-US"/>
        </a:p>
      </dgm:t>
    </dgm:pt>
    <dgm:pt modelId="{278C9690-B036-4F1D-81C6-50D16BDDC156}">
      <dgm:prSet phldrT="[Text]" custT="1"/>
      <dgm:spPr/>
      <dgm:t>
        <a:bodyPr/>
        <a:lstStyle/>
        <a:p>
          <a:r>
            <a:rPr lang="sk-SK" sz="1200" dirty="0" smtClean="0"/>
            <a:t>Zaslanie SMS</a:t>
          </a:r>
        </a:p>
        <a:p>
          <a:r>
            <a:rPr lang="sk-SK" sz="1200" dirty="0" smtClean="0"/>
            <a:t> na STS</a:t>
          </a:r>
          <a:endParaRPr lang="en-US" sz="1200" dirty="0"/>
        </a:p>
      </dgm:t>
    </dgm:pt>
    <dgm:pt modelId="{4B9D5A5E-BF4F-44E9-B28D-C0216DE4DE21}" type="parTrans" cxnId="{92D9FBA2-F52F-40AD-AA39-8FDE19F32904}">
      <dgm:prSet/>
      <dgm:spPr/>
      <dgm:t>
        <a:bodyPr/>
        <a:lstStyle/>
        <a:p>
          <a:endParaRPr lang="en-US"/>
        </a:p>
      </dgm:t>
    </dgm:pt>
    <dgm:pt modelId="{27F79679-CBCA-4668-A80E-E208ECF7D0B6}" type="sibTrans" cxnId="{92D9FBA2-F52F-40AD-AA39-8FDE19F32904}">
      <dgm:prSet/>
      <dgm:spPr/>
      <dgm:t>
        <a:bodyPr/>
        <a:lstStyle/>
        <a:p>
          <a:endParaRPr lang="en-US"/>
        </a:p>
      </dgm:t>
    </dgm:pt>
    <dgm:pt modelId="{6C9115AA-DDA5-465D-82C3-25342952D043}" type="pres">
      <dgm:prSet presAssocID="{40C7C7CD-6CA3-400A-A7F3-D1B94195B958}" presName="Name0" presStyleCnt="0">
        <dgm:presLayoutVars>
          <dgm:dir/>
          <dgm:resizeHandles val="exact"/>
        </dgm:presLayoutVars>
      </dgm:prSet>
      <dgm:spPr/>
    </dgm:pt>
    <dgm:pt modelId="{64B5119C-5002-450F-A1FF-7036D1A8A653}" type="pres">
      <dgm:prSet presAssocID="{40C7C7CD-6CA3-400A-A7F3-D1B94195B958}" presName="arrow" presStyleLbl="bgShp" presStyleIdx="0" presStyleCnt="1" custAng="21259332" custLinFactNeighborX="1634" custLinFactNeighborY="-5266"/>
      <dgm:spPr/>
    </dgm:pt>
    <dgm:pt modelId="{E701767B-7CE1-4077-A57C-E2F26FAED10E}" type="pres">
      <dgm:prSet presAssocID="{40C7C7CD-6CA3-400A-A7F3-D1B94195B958}" presName="points" presStyleCnt="0"/>
      <dgm:spPr/>
    </dgm:pt>
    <dgm:pt modelId="{6F51B056-A6D4-42F5-8ED4-441808251FB1}" type="pres">
      <dgm:prSet presAssocID="{22267001-93EC-43F6-8C7D-FCBD6B932C46}" presName="compositeA" presStyleCnt="0"/>
      <dgm:spPr/>
    </dgm:pt>
    <dgm:pt modelId="{097D92C1-6E94-472F-AEA7-DB97D72DA562}" type="pres">
      <dgm:prSet presAssocID="{22267001-93EC-43F6-8C7D-FCBD6B932C46}" presName="textA" presStyleLbl="revTx" presStyleIdx="0" presStyleCnt="5" custAng="21214388" custScaleX="88778" custScaleY="27676" custLinFactNeighborX="-4159" custLinFactNeighborY="69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90FF0-31B2-4F4A-B66C-DC4F67C60B3D}" type="pres">
      <dgm:prSet presAssocID="{22267001-93EC-43F6-8C7D-FCBD6B932C46}" presName="circleA" presStyleLbl="node1" presStyleIdx="0" presStyleCnt="5" custLinFactX="22135" custLinFactY="17809" custLinFactNeighborX="100000" custLinFactNeighborY="100000"/>
      <dgm:spPr/>
    </dgm:pt>
    <dgm:pt modelId="{4BD78453-D8D6-45F9-B2C5-9F53A6B3C1AF}" type="pres">
      <dgm:prSet presAssocID="{22267001-93EC-43F6-8C7D-FCBD6B932C46}" presName="spaceA" presStyleCnt="0"/>
      <dgm:spPr/>
    </dgm:pt>
    <dgm:pt modelId="{E4407652-C203-405B-9E2E-CC96A61C46AC}" type="pres">
      <dgm:prSet presAssocID="{6E77630A-1103-43D1-8542-76E71148D1D8}" presName="space" presStyleCnt="0"/>
      <dgm:spPr/>
    </dgm:pt>
    <dgm:pt modelId="{37835C85-E93D-455B-ADE7-EE46E47DDAB3}" type="pres">
      <dgm:prSet presAssocID="{034E8ED8-3CF9-4D0B-B923-D0D4A7739FFD}" presName="compositeB" presStyleCnt="0"/>
      <dgm:spPr/>
    </dgm:pt>
    <dgm:pt modelId="{C4517827-8C5F-4937-A4FB-5C21422760A2}" type="pres">
      <dgm:prSet presAssocID="{034E8ED8-3CF9-4D0B-B923-D0D4A7739FFD}" presName="textB" presStyleLbl="revTx" presStyleIdx="1" presStyleCnt="5" custAng="21065698" custScaleY="13813" custLinFactNeighborX="142" custLinFactNeighborY="-54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4DD56-5500-497E-84AF-4F6769F2FA0A}" type="pres">
      <dgm:prSet presAssocID="{034E8ED8-3CF9-4D0B-B923-D0D4A7739FFD}" presName="circleB" presStyleLbl="node1" presStyleIdx="1" presStyleCnt="5" custLinFactX="100000" custLinFactNeighborX="100362" custLinFactNeighborY="-40702"/>
      <dgm:spPr/>
    </dgm:pt>
    <dgm:pt modelId="{38AB46C1-35DB-47A8-B8F4-6F8D8BC892D7}" type="pres">
      <dgm:prSet presAssocID="{034E8ED8-3CF9-4D0B-B923-D0D4A7739FFD}" presName="spaceB" presStyleCnt="0"/>
      <dgm:spPr/>
    </dgm:pt>
    <dgm:pt modelId="{22E70D93-FF47-4E43-9E66-EC098517B3BA}" type="pres">
      <dgm:prSet presAssocID="{347E802B-AF80-47D9-BE16-1BE3CDA02DAD}" presName="space" presStyleCnt="0"/>
      <dgm:spPr/>
    </dgm:pt>
    <dgm:pt modelId="{1AAC31A9-034C-4DD6-A860-EE5D62F6D5B4}" type="pres">
      <dgm:prSet presAssocID="{16A2EA6A-EBF0-4D6A-BF87-BB8715E57887}" presName="compositeA" presStyleCnt="0"/>
      <dgm:spPr/>
    </dgm:pt>
    <dgm:pt modelId="{397DFD09-BE82-420C-B6D5-9A5008CA9869}" type="pres">
      <dgm:prSet presAssocID="{16A2EA6A-EBF0-4D6A-BF87-BB8715E57887}" presName="textA" presStyleLbl="revTx" presStyleIdx="2" presStyleCnt="5" custAng="21212979" custScaleY="31158" custLinFactX="-11561" custLinFactNeighborX="-100000" custLinFactNeighborY="56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4E92C-050D-4E07-834B-ED6CDC711DA1}" type="pres">
      <dgm:prSet presAssocID="{16A2EA6A-EBF0-4D6A-BF87-BB8715E57887}" presName="circleA" presStyleLbl="node1" presStyleIdx="2" presStyleCnt="5" custLinFactX="-42052" custLinFactNeighborX="-100000" custLinFactNeighborY="12315"/>
      <dgm:spPr/>
    </dgm:pt>
    <dgm:pt modelId="{1E33DD97-45F1-4354-A967-A98F96EFA961}" type="pres">
      <dgm:prSet presAssocID="{16A2EA6A-EBF0-4D6A-BF87-BB8715E57887}" presName="spaceA" presStyleCnt="0"/>
      <dgm:spPr/>
    </dgm:pt>
    <dgm:pt modelId="{20A48474-EDDF-4646-A91A-1312C1B763E9}" type="pres">
      <dgm:prSet presAssocID="{AE84F1E9-67D0-4006-93FF-693BE0E9C6C7}" presName="space" presStyleCnt="0"/>
      <dgm:spPr/>
    </dgm:pt>
    <dgm:pt modelId="{48E20B59-BF9E-49F9-9F54-A8BDFD8C49F3}" type="pres">
      <dgm:prSet presAssocID="{EEECA744-14F7-4443-B877-42F98F01B25A}" presName="compositeB" presStyleCnt="0"/>
      <dgm:spPr/>
    </dgm:pt>
    <dgm:pt modelId="{7EFC9C9E-227C-4E4D-B38C-09C07020F452}" type="pres">
      <dgm:prSet presAssocID="{EEECA744-14F7-4443-B877-42F98F01B25A}" presName="textB" presStyleLbl="revTx" presStyleIdx="3" presStyleCnt="5" custAng="21279466" custScaleY="37550" custLinFactNeighborX="-44476" custLinFactNeighborY="-54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CB5E2-4862-4067-AA2F-F90DB142B38E}" type="pres">
      <dgm:prSet presAssocID="{EEECA744-14F7-4443-B877-42F98F01B25A}" presName="circleB" presStyleLbl="node1" presStyleIdx="3" presStyleCnt="5" custLinFactX="42176" custLinFactY="-18977" custLinFactNeighborX="100000" custLinFactNeighborY="-100000"/>
      <dgm:spPr/>
    </dgm:pt>
    <dgm:pt modelId="{B26C5820-1038-472F-A84A-5CAE6251A642}" type="pres">
      <dgm:prSet presAssocID="{EEECA744-14F7-4443-B877-42F98F01B25A}" presName="spaceB" presStyleCnt="0"/>
      <dgm:spPr/>
    </dgm:pt>
    <dgm:pt modelId="{DD9899F3-675E-46B5-8400-33F0A64BDCBA}" type="pres">
      <dgm:prSet presAssocID="{DDA29B6C-B3DB-4662-B55C-5A11CAEF8B98}" presName="space" presStyleCnt="0"/>
      <dgm:spPr/>
    </dgm:pt>
    <dgm:pt modelId="{2BC42480-69A2-4D80-A0B3-0B3A018241B8}" type="pres">
      <dgm:prSet presAssocID="{278C9690-B036-4F1D-81C6-50D16BDDC156}" presName="compositeA" presStyleCnt="0"/>
      <dgm:spPr/>
    </dgm:pt>
    <dgm:pt modelId="{FDBAAC89-CBF6-4D5B-A871-232662CBF844}" type="pres">
      <dgm:prSet presAssocID="{278C9690-B036-4F1D-81C6-50D16BDDC156}" presName="textA" presStyleLbl="revTx" presStyleIdx="4" presStyleCnt="5" custAng="21282216" custScaleX="67909" custScaleY="25780" custLinFactNeighborX="-15632" custLinFactNeighborY="3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919D-A785-4A56-89B5-B088343E88C8}" type="pres">
      <dgm:prSet presAssocID="{278C9690-B036-4F1D-81C6-50D16BDDC156}" presName="circleA" presStyleLbl="node1" presStyleIdx="4" presStyleCnt="5" custLinFactX="5797" custLinFactNeighborX="100000" custLinFactNeighborY="-16831"/>
      <dgm:spPr/>
    </dgm:pt>
    <dgm:pt modelId="{7F071BF9-175B-4E85-AB47-8DE72718E63B}" type="pres">
      <dgm:prSet presAssocID="{278C9690-B036-4F1D-81C6-50D16BDDC156}" presName="spaceA" presStyleCnt="0"/>
      <dgm:spPr/>
    </dgm:pt>
  </dgm:ptLst>
  <dgm:cxnLst>
    <dgm:cxn modelId="{C4AB46DE-7D85-4B84-9A09-0AF6FADADD4B}" srcId="{40C7C7CD-6CA3-400A-A7F3-D1B94195B958}" destId="{16A2EA6A-EBF0-4D6A-BF87-BB8715E57887}" srcOrd="2" destOrd="0" parTransId="{5EDDE25F-4D0C-49AF-9759-687289EBA6C7}" sibTransId="{AE84F1E9-67D0-4006-93FF-693BE0E9C6C7}"/>
    <dgm:cxn modelId="{E190F60A-3F78-4132-9068-CE793A96F1E3}" srcId="{40C7C7CD-6CA3-400A-A7F3-D1B94195B958}" destId="{22267001-93EC-43F6-8C7D-FCBD6B932C46}" srcOrd="0" destOrd="0" parTransId="{CAFA79CD-7DAA-4461-A73B-3364A6EAE6A3}" sibTransId="{6E77630A-1103-43D1-8542-76E71148D1D8}"/>
    <dgm:cxn modelId="{3ED3694B-3DF2-4891-907F-58C95FF25022}" type="presOf" srcId="{278C9690-B036-4F1D-81C6-50D16BDDC156}" destId="{FDBAAC89-CBF6-4D5B-A871-232662CBF844}" srcOrd="0" destOrd="0" presId="urn:microsoft.com/office/officeart/2005/8/layout/hProcess11"/>
    <dgm:cxn modelId="{8B2ECF38-5BB4-4455-87CB-F1FF93CBCCF9}" type="presOf" srcId="{40C7C7CD-6CA3-400A-A7F3-D1B94195B958}" destId="{6C9115AA-DDA5-465D-82C3-25342952D043}" srcOrd="0" destOrd="0" presId="urn:microsoft.com/office/officeart/2005/8/layout/hProcess11"/>
    <dgm:cxn modelId="{92D9FBA2-F52F-40AD-AA39-8FDE19F32904}" srcId="{40C7C7CD-6CA3-400A-A7F3-D1B94195B958}" destId="{278C9690-B036-4F1D-81C6-50D16BDDC156}" srcOrd="4" destOrd="0" parTransId="{4B9D5A5E-BF4F-44E9-B28D-C0216DE4DE21}" sibTransId="{27F79679-CBCA-4668-A80E-E208ECF7D0B6}"/>
    <dgm:cxn modelId="{0440C949-311D-499E-AE57-FDE143CF42B9}" srcId="{40C7C7CD-6CA3-400A-A7F3-D1B94195B958}" destId="{034E8ED8-3CF9-4D0B-B923-D0D4A7739FFD}" srcOrd="1" destOrd="0" parTransId="{99A8505D-5DFD-4E97-AD79-A8437863228B}" sibTransId="{347E802B-AF80-47D9-BE16-1BE3CDA02DAD}"/>
    <dgm:cxn modelId="{48FE4106-6182-4791-9721-7E24D97FE974}" type="presOf" srcId="{034E8ED8-3CF9-4D0B-B923-D0D4A7739FFD}" destId="{C4517827-8C5F-4937-A4FB-5C21422760A2}" srcOrd="0" destOrd="0" presId="urn:microsoft.com/office/officeart/2005/8/layout/hProcess11"/>
    <dgm:cxn modelId="{EF226DC7-7D12-4FF3-B78D-0012FBECC113}" type="presOf" srcId="{22267001-93EC-43F6-8C7D-FCBD6B932C46}" destId="{097D92C1-6E94-472F-AEA7-DB97D72DA562}" srcOrd="0" destOrd="0" presId="urn:microsoft.com/office/officeart/2005/8/layout/hProcess11"/>
    <dgm:cxn modelId="{5E752B58-4273-4820-B9A5-4D25F18BD90E}" srcId="{40C7C7CD-6CA3-400A-A7F3-D1B94195B958}" destId="{EEECA744-14F7-4443-B877-42F98F01B25A}" srcOrd="3" destOrd="0" parTransId="{2B84B555-FE21-4056-9302-1F1375F103BB}" sibTransId="{DDA29B6C-B3DB-4662-B55C-5A11CAEF8B98}"/>
    <dgm:cxn modelId="{AA5A19F0-EAD3-48D6-8B3D-3C221AF26B86}" type="presOf" srcId="{16A2EA6A-EBF0-4D6A-BF87-BB8715E57887}" destId="{397DFD09-BE82-420C-B6D5-9A5008CA9869}" srcOrd="0" destOrd="0" presId="urn:microsoft.com/office/officeart/2005/8/layout/hProcess11"/>
    <dgm:cxn modelId="{C7F72693-799D-43D0-91CA-23E46658052B}" type="presOf" srcId="{EEECA744-14F7-4443-B877-42F98F01B25A}" destId="{7EFC9C9E-227C-4E4D-B38C-09C07020F452}" srcOrd="0" destOrd="0" presId="urn:microsoft.com/office/officeart/2005/8/layout/hProcess11"/>
    <dgm:cxn modelId="{0F164547-6C37-4B32-BB6C-E149C491F734}" type="presParOf" srcId="{6C9115AA-DDA5-465D-82C3-25342952D043}" destId="{64B5119C-5002-450F-A1FF-7036D1A8A653}" srcOrd="0" destOrd="0" presId="urn:microsoft.com/office/officeart/2005/8/layout/hProcess11"/>
    <dgm:cxn modelId="{B0277CF5-AE3C-4BCD-9699-50C4663881F3}" type="presParOf" srcId="{6C9115AA-DDA5-465D-82C3-25342952D043}" destId="{E701767B-7CE1-4077-A57C-E2F26FAED10E}" srcOrd="1" destOrd="0" presId="urn:microsoft.com/office/officeart/2005/8/layout/hProcess11"/>
    <dgm:cxn modelId="{51A286EC-40B4-4E15-B5D3-49A11CC71177}" type="presParOf" srcId="{E701767B-7CE1-4077-A57C-E2F26FAED10E}" destId="{6F51B056-A6D4-42F5-8ED4-441808251FB1}" srcOrd="0" destOrd="0" presId="urn:microsoft.com/office/officeart/2005/8/layout/hProcess11"/>
    <dgm:cxn modelId="{B0AA60A6-FBD8-4455-B9FE-43279F4A5BE3}" type="presParOf" srcId="{6F51B056-A6D4-42F5-8ED4-441808251FB1}" destId="{097D92C1-6E94-472F-AEA7-DB97D72DA562}" srcOrd="0" destOrd="0" presId="urn:microsoft.com/office/officeart/2005/8/layout/hProcess11"/>
    <dgm:cxn modelId="{233C1290-EDC3-4049-AC40-94AC280A567D}" type="presParOf" srcId="{6F51B056-A6D4-42F5-8ED4-441808251FB1}" destId="{B4190FF0-31B2-4F4A-B66C-DC4F67C60B3D}" srcOrd="1" destOrd="0" presId="urn:microsoft.com/office/officeart/2005/8/layout/hProcess11"/>
    <dgm:cxn modelId="{3075FB07-6362-41A7-AE85-6B79782DBD28}" type="presParOf" srcId="{6F51B056-A6D4-42F5-8ED4-441808251FB1}" destId="{4BD78453-D8D6-45F9-B2C5-9F53A6B3C1AF}" srcOrd="2" destOrd="0" presId="urn:microsoft.com/office/officeart/2005/8/layout/hProcess11"/>
    <dgm:cxn modelId="{EE84F011-BE2F-4267-8791-AD0C79312BF9}" type="presParOf" srcId="{E701767B-7CE1-4077-A57C-E2F26FAED10E}" destId="{E4407652-C203-405B-9E2E-CC96A61C46AC}" srcOrd="1" destOrd="0" presId="urn:microsoft.com/office/officeart/2005/8/layout/hProcess11"/>
    <dgm:cxn modelId="{E29F513C-378C-4AC1-B542-37264369D4D5}" type="presParOf" srcId="{E701767B-7CE1-4077-A57C-E2F26FAED10E}" destId="{37835C85-E93D-455B-ADE7-EE46E47DDAB3}" srcOrd="2" destOrd="0" presId="urn:microsoft.com/office/officeart/2005/8/layout/hProcess11"/>
    <dgm:cxn modelId="{20A6B480-A6A0-4695-8143-D2367C9033A3}" type="presParOf" srcId="{37835C85-E93D-455B-ADE7-EE46E47DDAB3}" destId="{C4517827-8C5F-4937-A4FB-5C21422760A2}" srcOrd="0" destOrd="0" presId="urn:microsoft.com/office/officeart/2005/8/layout/hProcess11"/>
    <dgm:cxn modelId="{D0C8506D-7795-4852-B94C-7D947C76ACF6}" type="presParOf" srcId="{37835C85-E93D-455B-ADE7-EE46E47DDAB3}" destId="{31D4DD56-5500-497E-84AF-4F6769F2FA0A}" srcOrd="1" destOrd="0" presId="urn:microsoft.com/office/officeart/2005/8/layout/hProcess11"/>
    <dgm:cxn modelId="{1133EEF7-CC9D-4A69-92C7-4BEB9B584600}" type="presParOf" srcId="{37835C85-E93D-455B-ADE7-EE46E47DDAB3}" destId="{38AB46C1-35DB-47A8-B8F4-6F8D8BC892D7}" srcOrd="2" destOrd="0" presId="urn:microsoft.com/office/officeart/2005/8/layout/hProcess11"/>
    <dgm:cxn modelId="{01DEF499-CFC2-4377-BC2C-75A9D840DAE7}" type="presParOf" srcId="{E701767B-7CE1-4077-A57C-E2F26FAED10E}" destId="{22E70D93-FF47-4E43-9E66-EC098517B3BA}" srcOrd="3" destOrd="0" presId="urn:microsoft.com/office/officeart/2005/8/layout/hProcess11"/>
    <dgm:cxn modelId="{21107056-1A3D-4C7B-9FE6-9B464800041C}" type="presParOf" srcId="{E701767B-7CE1-4077-A57C-E2F26FAED10E}" destId="{1AAC31A9-034C-4DD6-A860-EE5D62F6D5B4}" srcOrd="4" destOrd="0" presId="urn:microsoft.com/office/officeart/2005/8/layout/hProcess11"/>
    <dgm:cxn modelId="{5ECC53C4-3379-446F-8B46-23C677E726D8}" type="presParOf" srcId="{1AAC31A9-034C-4DD6-A860-EE5D62F6D5B4}" destId="{397DFD09-BE82-420C-B6D5-9A5008CA9869}" srcOrd="0" destOrd="0" presId="urn:microsoft.com/office/officeart/2005/8/layout/hProcess11"/>
    <dgm:cxn modelId="{0E88EF94-56E5-4FFC-894F-057B6416D299}" type="presParOf" srcId="{1AAC31A9-034C-4DD6-A860-EE5D62F6D5B4}" destId="{3A94E92C-050D-4E07-834B-ED6CDC711DA1}" srcOrd="1" destOrd="0" presId="urn:microsoft.com/office/officeart/2005/8/layout/hProcess11"/>
    <dgm:cxn modelId="{988751E7-CD23-4EFB-ADA4-E05DCE77B5B3}" type="presParOf" srcId="{1AAC31A9-034C-4DD6-A860-EE5D62F6D5B4}" destId="{1E33DD97-45F1-4354-A967-A98F96EFA961}" srcOrd="2" destOrd="0" presId="urn:microsoft.com/office/officeart/2005/8/layout/hProcess11"/>
    <dgm:cxn modelId="{C4F5A507-24E0-4B58-AD71-2942DEC92F4A}" type="presParOf" srcId="{E701767B-7CE1-4077-A57C-E2F26FAED10E}" destId="{20A48474-EDDF-4646-A91A-1312C1B763E9}" srcOrd="5" destOrd="0" presId="urn:microsoft.com/office/officeart/2005/8/layout/hProcess11"/>
    <dgm:cxn modelId="{EE85C974-39C4-4005-B437-A950496A4F5F}" type="presParOf" srcId="{E701767B-7CE1-4077-A57C-E2F26FAED10E}" destId="{48E20B59-BF9E-49F9-9F54-A8BDFD8C49F3}" srcOrd="6" destOrd="0" presId="urn:microsoft.com/office/officeart/2005/8/layout/hProcess11"/>
    <dgm:cxn modelId="{5372D6A4-39B8-49DF-8640-6D999D4137C7}" type="presParOf" srcId="{48E20B59-BF9E-49F9-9F54-A8BDFD8C49F3}" destId="{7EFC9C9E-227C-4E4D-B38C-09C07020F452}" srcOrd="0" destOrd="0" presId="urn:microsoft.com/office/officeart/2005/8/layout/hProcess11"/>
    <dgm:cxn modelId="{A5470CF4-C8B5-4D4B-B5B9-E7D9F66DD204}" type="presParOf" srcId="{48E20B59-BF9E-49F9-9F54-A8BDFD8C49F3}" destId="{59ECB5E2-4862-4067-AA2F-F90DB142B38E}" srcOrd="1" destOrd="0" presId="urn:microsoft.com/office/officeart/2005/8/layout/hProcess11"/>
    <dgm:cxn modelId="{75F54BC0-1B20-4041-AC72-973A15F3CB03}" type="presParOf" srcId="{48E20B59-BF9E-49F9-9F54-A8BDFD8C49F3}" destId="{B26C5820-1038-472F-A84A-5CAE6251A642}" srcOrd="2" destOrd="0" presId="urn:microsoft.com/office/officeart/2005/8/layout/hProcess11"/>
    <dgm:cxn modelId="{2EB0B0F3-6145-4E59-8694-10B1535E4143}" type="presParOf" srcId="{E701767B-7CE1-4077-A57C-E2F26FAED10E}" destId="{DD9899F3-675E-46B5-8400-33F0A64BDCBA}" srcOrd="7" destOrd="0" presId="urn:microsoft.com/office/officeart/2005/8/layout/hProcess11"/>
    <dgm:cxn modelId="{0C15870C-BF53-479E-9D78-920E2ECB27B9}" type="presParOf" srcId="{E701767B-7CE1-4077-A57C-E2F26FAED10E}" destId="{2BC42480-69A2-4D80-A0B3-0B3A018241B8}" srcOrd="8" destOrd="0" presId="urn:microsoft.com/office/officeart/2005/8/layout/hProcess11"/>
    <dgm:cxn modelId="{E1F49070-1F78-409C-96A1-07F4EA2A7CC6}" type="presParOf" srcId="{2BC42480-69A2-4D80-A0B3-0B3A018241B8}" destId="{FDBAAC89-CBF6-4D5B-A871-232662CBF844}" srcOrd="0" destOrd="0" presId="urn:microsoft.com/office/officeart/2005/8/layout/hProcess11"/>
    <dgm:cxn modelId="{80B28184-9A26-4121-8B0B-2948CD26A429}" type="presParOf" srcId="{2BC42480-69A2-4D80-A0B3-0B3A018241B8}" destId="{6533919D-A785-4A56-89B5-B088343E88C8}" srcOrd="1" destOrd="0" presId="urn:microsoft.com/office/officeart/2005/8/layout/hProcess11"/>
    <dgm:cxn modelId="{6CBAD0ED-1CDF-4258-AE88-2D23ED36FDB3}" type="presParOf" srcId="{2BC42480-69A2-4D80-A0B3-0B3A018241B8}" destId="{7F071BF9-175B-4E85-AB47-8DE72718E6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8EC22-9EB2-4DB8-AF1D-27BBB5EBE52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5B65D572-1BA1-40B6-8EA8-A0E1691CFE2B}">
      <dgm:prSet phldrT="[Text]" phldr="1"/>
      <dgm:spPr/>
      <dgm:t>
        <a:bodyPr/>
        <a:lstStyle/>
        <a:p>
          <a:endParaRPr lang="en-US"/>
        </a:p>
      </dgm:t>
    </dgm:pt>
    <dgm:pt modelId="{D176CDCB-41CC-47BB-BA59-D7C3FD80B1AF}" type="parTrans" cxnId="{1DA888A0-0BF1-4C03-A12D-7D2EEC3ACC5C}">
      <dgm:prSet/>
      <dgm:spPr/>
    </dgm:pt>
    <dgm:pt modelId="{1514FFE3-E69E-4DDC-BAF0-A6E7F7157CC6}" type="sibTrans" cxnId="{1DA888A0-0BF1-4C03-A12D-7D2EEC3ACC5C}">
      <dgm:prSet/>
      <dgm:spPr/>
    </dgm:pt>
    <dgm:pt modelId="{D9D428CF-D09D-41D9-8684-AC8F143C1EDF}">
      <dgm:prSet phldrT="[Text]" phldr="1"/>
      <dgm:spPr/>
      <dgm:t>
        <a:bodyPr/>
        <a:lstStyle/>
        <a:p>
          <a:endParaRPr lang="en-US"/>
        </a:p>
      </dgm:t>
    </dgm:pt>
    <dgm:pt modelId="{1326AAFE-E57A-45BE-A98C-27ED34DCFB71}" type="parTrans" cxnId="{EFA62E67-FA9D-4895-8561-B0727349F236}">
      <dgm:prSet/>
      <dgm:spPr/>
    </dgm:pt>
    <dgm:pt modelId="{CF4CD302-7CEE-47DD-AD8C-99B3B964F818}" type="sibTrans" cxnId="{EFA62E67-FA9D-4895-8561-B0727349F236}">
      <dgm:prSet/>
      <dgm:spPr/>
    </dgm:pt>
    <dgm:pt modelId="{CEA0023C-7B45-4811-B83D-FD5318C0088A}">
      <dgm:prSet phldrT="[Text]" phldr="1"/>
      <dgm:spPr/>
      <dgm:t>
        <a:bodyPr/>
        <a:lstStyle/>
        <a:p>
          <a:endParaRPr lang="en-US"/>
        </a:p>
      </dgm:t>
    </dgm:pt>
    <dgm:pt modelId="{E28B9441-86B3-4EF9-9FA6-8B478C92974F}" type="parTrans" cxnId="{DE137F68-5F15-42C8-8387-B12D2E913FBE}">
      <dgm:prSet/>
      <dgm:spPr/>
    </dgm:pt>
    <dgm:pt modelId="{C830FB4E-E939-45DF-93EA-29C3DA3CF795}" type="sibTrans" cxnId="{DE137F68-5F15-42C8-8387-B12D2E913FBE}">
      <dgm:prSet/>
      <dgm:spPr/>
    </dgm:pt>
    <dgm:pt modelId="{9133906B-FF7E-41DD-80E4-F29EC8CB98D8}" type="pres">
      <dgm:prSet presAssocID="{E548EC22-9EB2-4DB8-AF1D-27BBB5EBE5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3C298F-FF77-4110-989C-F4E158263BDB}" type="pres">
      <dgm:prSet presAssocID="{5B65D572-1BA1-40B6-8EA8-A0E1691CFE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759-0AE8-4E71-B4B9-3FAC299C99F6}" type="pres">
      <dgm:prSet presAssocID="{5B65D572-1BA1-40B6-8EA8-A0E1691CFE2B}" presName="gear1srcNode" presStyleLbl="node1" presStyleIdx="0" presStyleCnt="3"/>
      <dgm:spPr/>
      <dgm:t>
        <a:bodyPr/>
        <a:lstStyle/>
        <a:p>
          <a:endParaRPr lang="en-US"/>
        </a:p>
      </dgm:t>
    </dgm:pt>
    <dgm:pt modelId="{99E40743-6E39-4179-AF40-DF2E9B727CA6}" type="pres">
      <dgm:prSet presAssocID="{5B65D572-1BA1-40B6-8EA8-A0E1691CFE2B}" presName="gear1dstNode" presStyleLbl="node1" presStyleIdx="0" presStyleCnt="3"/>
      <dgm:spPr/>
      <dgm:t>
        <a:bodyPr/>
        <a:lstStyle/>
        <a:p>
          <a:endParaRPr lang="en-US"/>
        </a:p>
      </dgm:t>
    </dgm:pt>
    <dgm:pt modelId="{1EC43104-48A9-4ED3-BD9B-506463CD10FB}" type="pres">
      <dgm:prSet presAssocID="{D9D428CF-D09D-41D9-8684-AC8F143C1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2359B-2FF9-4448-B3D3-92ED9D869A5D}" type="pres">
      <dgm:prSet presAssocID="{D9D428CF-D09D-41D9-8684-AC8F143C1EDF}" presName="gear2srcNode" presStyleLbl="node1" presStyleIdx="1" presStyleCnt="3"/>
      <dgm:spPr/>
      <dgm:t>
        <a:bodyPr/>
        <a:lstStyle/>
        <a:p>
          <a:endParaRPr lang="en-US"/>
        </a:p>
      </dgm:t>
    </dgm:pt>
    <dgm:pt modelId="{F49C051B-CA5B-41CC-A2E3-9E74BB1B1277}" type="pres">
      <dgm:prSet presAssocID="{D9D428CF-D09D-41D9-8684-AC8F143C1EDF}" presName="gear2dstNode" presStyleLbl="node1" presStyleIdx="1" presStyleCnt="3"/>
      <dgm:spPr/>
      <dgm:t>
        <a:bodyPr/>
        <a:lstStyle/>
        <a:p>
          <a:endParaRPr lang="en-US"/>
        </a:p>
      </dgm:t>
    </dgm:pt>
    <dgm:pt modelId="{2A5FE8EE-50CF-4FA5-BAD5-255171A124C4}" type="pres">
      <dgm:prSet presAssocID="{CEA0023C-7B45-4811-B83D-FD5318C0088A}" presName="gear3" presStyleLbl="node1" presStyleIdx="2" presStyleCnt="3"/>
      <dgm:spPr/>
      <dgm:t>
        <a:bodyPr/>
        <a:lstStyle/>
        <a:p>
          <a:endParaRPr lang="en-US"/>
        </a:p>
      </dgm:t>
    </dgm:pt>
    <dgm:pt modelId="{0C0D971B-6DC4-43A5-9240-C882AC100857}" type="pres">
      <dgm:prSet presAssocID="{CEA0023C-7B45-4811-B83D-FD5318C008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7D18D-AC42-4FC3-A402-18995F178EF8}" type="pres">
      <dgm:prSet presAssocID="{CEA0023C-7B45-4811-B83D-FD5318C0088A}" presName="gear3srcNode" presStyleLbl="node1" presStyleIdx="2" presStyleCnt="3"/>
      <dgm:spPr/>
      <dgm:t>
        <a:bodyPr/>
        <a:lstStyle/>
        <a:p>
          <a:endParaRPr lang="en-US"/>
        </a:p>
      </dgm:t>
    </dgm:pt>
    <dgm:pt modelId="{1B43B14A-2163-4DC3-8AE3-E07D23BDAE6C}" type="pres">
      <dgm:prSet presAssocID="{CEA0023C-7B45-4811-B83D-FD5318C0088A}" presName="gear3dstNode" presStyleLbl="node1" presStyleIdx="2" presStyleCnt="3"/>
      <dgm:spPr/>
      <dgm:t>
        <a:bodyPr/>
        <a:lstStyle/>
        <a:p>
          <a:endParaRPr lang="en-US"/>
        </a:p>
      </dgm:t>
    </dgm:pt>
    <dgm:pt modelId="{2B845EAB-99A7-4E39-9909-38D24E1E7AE9}" type="pres">
      <dgm:prSet presAssocID="{1514FFE3-E69E-4DDC-BAF0-A6E7F7157CC6}" presName="connector1" presStyleLbl="sibTrans2D1" presStyleIdx="0" presStyleCnt="3"/>
      <dgm:spPr/>
    </dgm:pt>
    <dgm:pt modelId="{50322276-9910-4704-9C8D-139F856A2785}" type="pres">
      <dgm:prSet presAssocID="{CF4CD302-7CEE-47DD-AD8C-99B3B964F818}" presName="connector2" presStyleLbl="sibTrans2D1" presStyleIdx="1" presStyleCnt="3"/>
      <dgm:spPr/>
    </dgm:pt>
    <dgm:pt modelId="{462B543D-967A-4178-AA9A-EA8520DD6E19}" type="pres">
      <dgm:prSet presAssocID="{C830FB4E-E939-45DF-93EA-29C3DA3CF795}" presName="connector3" presStyleLbl="sibTrans2D1" presStyleIdx="2" presStyleCnt="3"/>
      <dgm:spPr/>
    </dgm:pt>
  </dgm:ptLst>
  <dgm:cxnLst>
    <dgm:cxn modelId="{B5923A2E-8205-4D00-B6A0-3DF9AD163D98}" type="presOf" srcId="{CEA0023C-7B45-4811-B83D-FD5318C0088A}" destId="{0C0D971B-6DC4-43A5-9240-C882AC100857}" srcOrd="1" destOrd="0" presId="urn:microsoft.com/office/officeart/2005/8/layout/gear1"/>
    <dgm:cxn modelId="{5F4A5B0A-5CE7-4359-B5F8-BFC3D79B1669}" type="presOf" srcId="{D9D428CF-D09D-41D9-8684-AC8F143C1EDF}" destId="{F49C051B-CA5B-41CC-A2E3-9E74BB1B1277}" srcOrd="2" destOrd="0" presId="urn:microsoft.com/office/officeart/2005/8/layout/gear1"/>
    <dgm:cxn modelId="{F884183A-3DF0-450A-A7BD-14BBCE1DA934}" type="presOf" srcId="{CF4CD302-7CEE-47DD-AD8C-99B3B964F818}" destId="{50322276-9910-4704-9C8D-139F856A2785}" srcOrd="0" destOrd="0" presId="urn:microsoft.com/office/officeart/2005/8/layout/gear1"/>
    <dgm:cxn modelId="{A7E937D3-290F-45E8-87AB-DEE2FB108A67}" type="presOf" srcId="{E548EC22-9EB2-4DB8-AF1D-27BBB5EBE52A}" destId="{9133906B-FF7E-41DD-80E4-F29EC8CB98D8}" srcOrd="0" destOrd="0" presId="urn:microsoft.com/office/officeart/2005/8/layout/gear1"/>
    <dgm:cxn modelId="{1DA888A0-0BF1-4C03-A12D-7D2EEC3ACC5C}" srcId="{E548EC22-9EB2-4DB8-AF1D-27BBB5EBE52A}" destId="{5B65D572-1BA1-40B6-8EA8-A0E1691CFE2B}" srcOrd="0" destOrd="0" parTransId="{D176CDCB-41CC-47BB-BA59-D7C3FD80B1AF}" sibTransId="{1514FFE3-E69E-4DDC-BAF0-A6E7F7157CC6}"/>
    <dgm:cxn modelId="{B3904DD9-1CE4-403E-8F18-F60EBEC21E43}" type="presOf" srcId="{D9D428CF-D09D-41D9-8684-AC8F143C1EDF}" destId="{BAA2359B-2FF9-4448-B3D3-92ED9D869A5D}" srcOrd="1" destOrd="0" presId="urn:microsoft.com/office/officeart/2005/8/layout/gear1"/>
    <dgm:cxn modelId="{F3CEB3AD-5723-454E-8639-2D6FC160671E}" type="presOf" srcId="{CEA0023C-7B45-4811-B83D-FD5318C0088A}" destId="{2A5FE8EE-50CF-4FA5-BAD5-255171A124C4}" srcOrd="0" destOrd="0" presId="urn:microsoft.com/office/officeart/2005/8/layout/gear1"/>
    <dgm:cxn modelId="{9E613AEE-0859-47C0-AD99-994B6FE7CD71}" type="presOf" srcId="{5B65D572-1BA1-40B6-8EA8-A0E1691CFE2B}" destId="{200DE759-0AE8-4E71-B4B9-3FAC299C99F6}" srcOrd="1" destOrd="0" presId="urn:microsoft.com/office/officeart/2005/8/layout/gear1"/>
    <dgm:cxn modelId="{D9BE77FB-171C-47F4-8C32-748EF81D2070}" type="presOf" srcId="{C830FB4E-E939-45DF-93EA-29C3DA3CF795}" destId="{462B543D-967A-4178-AA9A-EA8520DD6E19}" srcOrd="0" destOrd="0" presId="urn:microsoft.com/office/officeart/2005/8/layout/gear1"/>
    <dgm:cxn modelId="{776C43A6-729D-4A64-BF3E-064E133E6A44}" type="presOf" srcId="{5B65D572-1BA1-40B6-8EA8-A0E1691CFE2B}" destId="{99E40743-6E39-4179-AF40-DF2E9B727CA6}" srcOrd="2" destOrd="0" presId="urn:microsoft.com/office/officeart/2005/8/layout/gear1"/>
    <dgm:cxn modelId="{68495A21-CAF5-4E9C-ADAF-B2D357C02F55}" type="presOf" srcId="{1514FFE3-E69E-4DDC-BAF0-A6E7F7157CC6}" destId="{2B845EAB-99A7-4E39-9909-38D24E1E7AE9}" srcOrd="0" destOrd="0" presId="urn:microsoft.com/office/officeart/2005/8/layout/gear1"/>
    <dgm:cxn modelId="{4218E03E-7E3A-483B-89DA-21B158B0E258}" type="presOf" srcId="{CEA0023C-7B45-4811-B83D-FD5318C0088A}" destId="{E617D18D-AC42-4FC3-A402-18995F178EF8}" srcOrd="2" destOrd="0" presId="urn:microsoft.com/office/officeart/2005/8/layout/gear1"/>
    <dgm:cxn modelId="{DE137F68-5F15-42C8-8387-B12D2E913FBE}" srcId="{E548EC22-9EB2-4DB8-AF1D-27BBB5EBE52A}" destId="{CEA0023C-7B45-4811-B83D-FD5318C0088A}" srcOrd="2" destOrd="0" parTransId="{E28B9441-86B3-4EF9-9FA6-8B478C92974F}" sibTransId="{C830FB4E-E939-45DF-93EA-29C3DA3CF795}"/>
    <dgm:cxn modelId="{3605E4BD-0B6F-430D-97EA-DB8DC615EB00}" type="presOf" srcId="{5B65D572-1BA1-40B6-8EA8-A0E1691CFE2B}" destId="{AB3C298F-FF77-4110-989C-F4E158263BDB}" srcOrd="0" destOrd="0" presId="urn:microsoft.com/office/officeart/2005/8/layout/gear1"/>
    <dgm:cxn modelId="{1F1FDE9B-3348-4CE0-8805-58B0D8070271}" type="presOf" srcId="{CEA0023C-7B45-4811-B83D-FD5318C0088A}" destId="{1B43B14A-2163-4DC3-8AE3-E07D23BDAE6C}" srcOrd="3" destOrd="0" presId="urn:microsoft.com/office/officeart/2005/8/layout/gear1"/>
    <dgm:cxn modelId="{D6851193-6418-416D-80CA-B64B4F524F8A}" type="presOf" srcId="{D9D428CF-D09D-41D9-8684-AC8F143C1EDF}" destId="{1EC43104-48A9-4ED3-BD9B-506463CD10FB}" srcOrd="0" destOrd="0" presId="urn:microsoft.com/office/officeart/2005/8/layout/gear1"/>
    <dgm:cxn modelId="{EFA62E67-FA9D-4895-8561-B0727349F236}" srcId="{E548EC22-9EB2-4DB8-AF1D-27BBB5EBE52A}" destId="{D9D428CF-D09D-41D9-8684-AC8F143C1EDF}" srcOrd="1" destOrd="0" parTransId="{1326AAFE-E57A-45BE-A98C-27ED34DCFB71}" sibTransId="{CF4CD302-7CEE-47DD-AD8C-99B3B964F818}"/>
    <dgm:cxn modelId="{57045183-1765-4F2C-9DB4-AE5E93B6945F}" type="presParOf" srcId="{9133906B-FF7E-41DD-80E4-F29EC8CB98D8}" destId="{AB3C298F-FF77-4110-989C-F4E158263BDB}" srcOrd="0" destOrd="0" presId="urn:microsoft.com/office/officeart/2005/8/layout/gear1"/>
    <dgm:cxn modelId="{AC86D769-2DA3-4360-95D8-3B38192FA7E2}" type="presParOf" srcId="{9133906B-FF7E-41DD-80E4-F29EC8CB98D8}" destId="{200DE759-0AE8-4E71-B4B9-3FAC299C99F6}" srcOrd="1" destOrd="0" presId="urn:microsoft.com/office/officeart/2005/8/layout/gear1"/>
    <dgm:cxn modelId="{E630B508-25B7-4F86-A033-B46422BF1C51}" type="presParOf" srcId="{9133906B-FF7E-41DD-80E4-F29EC8CB98D8}" destId="{99E40743-6E39-4179-AF40-DF2E9B727CA6}" srcOrd="2" destOrd="0" presId="urn:microsoft.com/office/officeart/2005/8/layout/gear1"/>
    <dgm:cxn modelId="{9B564E1A-0577-4D3D-998E-EB319238013B}" type="presParOf" srcId="{9133906B-FF7E-41DD-80E4-F29EC8CB98D8}" destId="{1EC43104-48A9-4ED3-BD9B-506463CD10FB}" srcOrd="3" destOrd="0" presId="urn:microsoft.com/office/officeart/2005/8/layout/gear1"/>
    <dgm:cxn modelId="{9EBF86AF-D1A0-4268-95C2-AF05E9937185}" type="presParOf" srcId="{9133906B-FF7E-41DD-80E4-F29EC8CB98D8}" destId="{BAA2359B-2FF9-4448-B3D3-92ED9D869A5D}" srcOrd="4" destOrd="0" presId="urn:microsoft.com/office/officeart/2005/8/layout/gear1"/>
    <dgm:cxn modelId="{FE006186-A436-48B1-A6CF-52A9984D2308}" type="presParOf" srcId="{9133906B-FF7E-41DD-80E4-F29EC8CB98D8}" destId="{F49C051B-CA5B-41CC-A2E3-9E74BB1B1277}" srcOrd="5" destOrd="0" presId="urn:microsoft.com/office/officeart/2005/8/layout/gear1"/>
    <dgm:cxn modelId="{DE0B9AC2-849E-4A52-999F-20C0F3904A38}" type="presParOf" srcId="{9133906B-FF7E-41DD-80E4-F29EC8CB98D8}" destId="{2A5FE8EE-50CF-4FA5-BAD5-255171A124C4}" srcOrd="6" destOrd="0" presId="urn:microsoft.com/office/officeart/2005/8/layout/gear1"/>
    <dgm:cxn modelId="{B6F9C765-3BF3-4AA2-BBB1-BB7D8351FF04}" type="presParOf" srcId="{9133906B-FF7E-41DD-80E4-F29EC8CB98D8}" destId="{0C0D971B-6DC4-43A5-9240-C882AC100857}" srcOrd="7" destOrd="0" presId="urn:microsoft.com/office/officeart/2005/8/layout/gear1"/>
    <dgm:cxn modelId="{BA536258-12AB-400A-9B2A-1498386EE20D}" type="presParOf" srcId="{9133906B-FF7E-41DD-80E4-F29EC8CB98D8}" destId="{E617D18D-AC42-4FC3-A402-18995F178EF8}" srcOrd="8" destOrd="0" presId="urn:microsoft.com/office/officeart/2005/8/layout/gear1"/>
    <dgm:cxn modelId="{C4BD1090-75A4-42A9-B781-0B753546F8DD}" type="presParOf" srcId="{9133906B-FF7E-41DD-80E4-F29EC8CB98D8}" destId="{1B43B14A-2163-4DC3-8AE3-E07D23BDAE6C}" srcOrd="9" destOrd="0" presId="urn:microsoft.com/office/officeart/2005/8/layout/gear1"/>
    <dgm:cxn modelId="{A17D85C0-31EB-4A93-AFA3-C4E940A55660}" type="presParOf" srcId="{9133906B-FF7E-41DD-80E4-F29EC8CB98D8}" destId="{2B845EAB-99A7-4E39-9909-38D24E1E7AE9}" srcOrd="10" destOrd="0" presId="urn:microsoft.com/office/officeart/2005/8/layout/gear1"/>
    <dgm:cxn modelId="{28C47CDE-FF7E-4DDD-8507-33A6C97FB9A5}" type="presParOf" srcId="{9133906B-FF7E-41DD-80E4-F29EC8CB98D8}" destId="{50322276-9910-4704-9C8D-139F856A2785}" srcOrd="11" destOrd="0" presId="urn:microsoft.com/office/officeart/2005/8/layout/gear1"/>
    <dgm:cxn modelId="{A0B26BDA-00EC-4A44-80D6-5B2D8F37F25C}" type="presParOf" srcId="{9133906B-FF7E-41DD-80E4-F29EC8CB98D8}" destId="{462B543D-967A-4178-AA9A-EA8520DD6E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9422CF-8686-4680-9612-12D0DF80A5B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4B101C5-711B-44AA-8384-759C7B366813}">
      <dgm:prSet phldrT="[Text]"/>
      <dgm:spPr/>
      <dgm:t>
        <a:bodyPr/>
        <a:lstStyle/>
        <a:p>
          <a:r>
            <a:rPr lang="sk-SK" dirty="0" smtClean="0">
              <a:solidFill>
                <a:schemeClr val="accent2">
                  <a:lumMod val="75000"/>
                </a:schemeClr>
              </a:solidFill>
            </a:rPr>
            <a:t>Tabuľka 25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93D54F5-57EA-4F41-8CE8-846DB64DC5E4}" type="parTrans" cxnId="{BC0DA962-A1F3-4F91-9985-86CFE7BD57E2}">
      <dgm:prSet/>
      <dgm:spPr/>
      <dgm:t>
        <a:bodyPr/>
        <a:lstStyle/>
        <a:p>
          <a:endParaRPr lang="en-US"/>
        </a:p>
      </dgm:t>
    </dgm:pt>
    <dgm:pt modelId="{0C31E246-89BB-489C-8850-D88E4AE258F6}" type="sibTrans" cxnId="{BC0DA962-A1F3-4F91-9985-86CFE7BD57E2}">
      <dgm:prSet/>
      <dgm:spPr/>
      <dgm:t>
        <a:bodyPr/>
        <a:lstStyle/>
        <a:p>
          <a:endParaRPr lang="en-US"/>
        </a:p>
      </dgm:t>
    </dgm:pt>
    <dgm:pt modelId="{4821CC09-B37D-4E44-84C4-C7EF71675629}">
      <dgm:prSet phldrT="[Text]"/>
      <dgm:spPr/>
      <dgm:t>
        <a:bodyPr/>
        <a:lstStyle/>
        <a:p>
          <a:r>
            <a:rPr lang="sk-SK" dirty="0" smtClean="0">
              <a:solidFill>
                <a:schemeClr val="accent2">
                  <a:lumMod val="75000"/>
                </a:schemeClr>
              </a:solidFill>
            </a:rPr>
            <a:t>Žiadosť o FP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60053CAB-C4CC-4AF4-8372-59460EF543FE}" type="parTrans" cxnId="{27DBF965-DBF6-4C22-991A-D51DAD4B5D14}">
      <dgm:prSet/>
      <dgm:spPr/>
      <dgm:t>
        <a:bodyPr/>
        <a:lstStyle/>
        <a:p>
          <a:endParaRPr lang="en-US"/>
        </a:p>
      </dgm:t>
    </dgm:pt>
    <dgm:pt modelId="{A68DD68B-8855-4CE5-8601-73A945B74112}" type="sibTrans" cxnId="{27DBF965-DBF6-4C22-991A-D51DAD4B5D14}">
      <dgm:prSet/>
      <dgm:spPr/>
      <dgm:t>
        <a:bodyPr/>
        <a:lstStyle/>
        <a:p>
          <a:endParaRPr lang="en-US"/>
        </a:p>
      </dgm:t>
    </dgm:pt>
    <dgm:pt modelId="{979C2B0D-ABCE-4D63-AC6D-8848BC3A47BF}">
      <dgm:prSet phldrT="[Text]"/>
      <dgm:spPr/>
      <dgm:t>
        <a:bodyPr/>
        <a:lstStyle/>
        <a:p>
          <a:r>
            <a:rPr lang="sk-SK" dirty="0" smtClean="0">
              <a:solidFill>
                <a:schemeClr val="accent2">
                  <a:lumMod val="75000"/>
                </a:schemeClr>
              </a:solidFill>
            </a:rPr>
            <a:t>Bod 22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6D4A2744-D5FF-4EB0-95DA-2E91DE1F2B77}" type="parTrans" cxnId="{736E5C78-FAE4-4D00-AD4D-7C96FFD45795}">
      <dgm:prSet/>
      <dgm:spPr/>
      <dgm:t>
        <a:bodyPr/>
        <a:lstStyle/>
        <a:p>
          <a:endParaRPr lang="en-US"/>
        </a:p>
      </dgm:t>
    </dgm:pt>
    <dgm:pt modelId="{62CC16CD-1815-4477-9A7F-7CA3F837EDB7}" type="sibTrans" cxnId="{736E5C78-FAE4-4D00-AD4D-7C96FFD45795}">
      <dgm:prSet/>
      <dgm:spPr/>
      <dgm:t>
        <a:bodyPr/>
        <a:lstStyle/>
        <a:p>
          <a:endParaRPr lang="en-US"/>
        </a:p>
      </dgm:t>
    </dgm:pt>
    <dgm:pt modelId="{CB607A47-2E06-4875-9F7B-3DB626D95DA7}" type="pres">
      <dgm:prSet presAssocID="{1D9422CF-8686-4680-9612-12D0DF80A5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7F50A9-62B2-4B5D-ABE5-A4A15879EA80}" type="pres">
      <dgm:prSet presAssocID="{14B101C5-711B-44AA-8384-759C7B366813}" presName="gear1" presStyleLbl="node1" presStyleIdx="0" presStyleCnt="3" custAng="21183131" custScaleX="77193" custScaleY="69589" custLinFactNeighborX="-1306" custLinFactNeighborY="-12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C6E51-0703-4168-9C52-A61BC4B43708}" type="pres">
      <dgm:prSet presAssocID="{14B101C5-711B-44AA-8384-759C7B366813}" presName="gear1srcNode" presStyleLbl="node1" presStyleIdx="0" presStyleCnt="3"/>
      <dgm:spPr/>
      <dgm:t>
        <a:bodyPr/>
        <a:lstStyle/>
        <a:p>
          <a:endParaRPr lang="en-US"/>
        </a:p>
      </dgm:t>
    </dgm:pt>
    <dgm:pt modelId="{FAF800A9-6D9B-4A4A-B123-5020242F3B62}" type="pres">
      <dgm:prSet presAssocID="{14B101C5-711B-44AA-8384-759C7B366813}" presName="gear1dstNode" presStyleLbl="node1" presStyleIdx="0" presStyleCnt="3"/>
      <dgm:spPr/>
      <dgm:t>
        <a:bodyPr/>
        <a:lstStyle/>
        <a:p>
          <a:endParaRPr lang="en-US"/>
        </a:p>
      </dgm:t>
    </dgm:pt>
    <dgm:pt modelId="{B660B654-E245-435D-8D0E-D579F0EFD5D2}" type="pres">
      <dgm:prSet presAssocID="{4821CC09-B37D-4E44-84C4-C7EF71675629}" presName="gear2" presStyleLbl="node1" presStyleIdx="1" presStyleCnt="3" custAng="21224995" custScaleX="107004" custScaleY="96074" custLinFactNeighborX="483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F24BB-9A17-4441-8F58-71819E592A3B}" type="pres">
      <dgm:prSet presAssocID="{4821CC09-B37D-4E44-84C4-C7EF71675629}" presName="gear2srcNode" presStyleLbl="node1" presStyleIdx="1" presStyleCnt="3"/>
      <dgm:spPr/>
      <dgm:t>
        <a:bodyPr/>
        <a:lstStyle/>
        <a:p>
          <a:endParaRPr lang="en-US"/>
        </a:p>
      </dgm:t>
    </dgm:pt>
    <dgm:pt modelId="{E41A076D-7B88-44B6-9135-182784F23936}" type="pres">
      <dgm:prSet presAssocID="{4821CC09-B37D-4E44-84C4-C7EF71675629}" presName="gear2dstNode" presStyleLbl="node1" presStyleIdx="1" presStyleCnt="3"/>
      <dgm:spPr/>
      <dgm:t>
        <a:bodyPr/>
        <a:lstStyle/>
        <a:p>
          <a:endParaRPr lang="en-US"/>
        </a:p>
      </dgm:t>
    </dgm:pt>
    <dgm:pt modelId="{74E8A372-FC48-4A5F-8EE3-39E906CE1D26}" type="pres">
      <dgm:prSet presAssocID="{979C2B0D-ABCE-4D63-AC6D-8848BC3A47BF}" presName="gear3" presStyleLbl="node1" presStyleIdx="2" presStyleCnt="3" custAng="537136" custLinFactNeighborX="6713" custLinFactNeighborY="5357"/>
      <dgm:spPr/>
      <dgm:t>
        <a:bodyPr/>
        <a:lstStyle/>
        <a:p>
          <a:endParaRPr lang="en-US"/>
        </a:p>
      </dgm:t>
    </dgm:pt>
    <dgm:pt modelId="{1C6FF71B-295D-40B7-97FC-AC9B17CC7791}" type="pres">
      <dgm:prSet presAssocID="{979C2B0D-ABCE-4D63-AC6D-8848BC3A47B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8E56-0804-4F78-9205-A8074A9BBD4D}" type="pres">
      <dgm:prSet presAssocID="{979C2B0D-ABCE-4D63-AC6D-8848BC3A47BF}" presName="gear3srcNode" presStyleLbl="node1" presStyleIdx="2" presStyleCnt="3"/>
      <dgm:spPr/>
      <dgm:t>
        <a:bodyPr/>
        <a:lstStyle/>
        <a:p>
          <a:endParaRPr lang="en-US"/>
        </a:p>
      </dgm:t>
    </dgm:pt>
    <dgm:pt modelId="{9F1B8A42-400F-4214-B96C-C818DEAEB9E3}" type="pres">
      <dgm:prSet presAssocID="{979C2B0D-ABCE-4D63-AC6D-8848BC3A47BF}" presName="gear3dstNode" presStyleLbl="node1" presStyleIdx="2" presStyleCnt="3"/>
      <dgm:spPr/>
      <dgm:t>
        <a:bodyPr/>
        <a:lstStyle/>
        <a:p>
          <a:endParaRPr lang="en-US"/>
        </a:p>
      </dgm:t>
    </dgm:pt>
    <dgm:pt modelId="{11000155-BEE5-4874-90D8-BA60A80C061B}" type="pres">
      <dgm:prSet presAssocID="{0C31E246-89BB-489C-8850-D88E4AE258F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31F7CD7-F7DE-4032-8446-A1DC30109E54}" type="pres">
      <dgm:prSet presAssocID="{A68DD68B-8855-4CE5-8601-73A945B7411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C1EE405-70D0-4E2C-999B-7D8FA0BDD76F}" type="pres">
      <dgm:prSet presAssocID="{62CC16CD-1815-4477-9A7F-7CA3F837EDB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4DC6D2-CC6F-4AD6-99F4-87618234D000}" type="presOf" srcId="{4821CC09-B37D-4E44-84C4-C7EF71675629}" destId="{67BF24BB-9A17-4441-8F58-71819E592A3B}" srcOrd="1" destOrd="0" presId="urn:microsoft.com/office/officeart/2005/8/layout/gear1"/>
    <dgm:cxn modelId="{03C26B1E-A1E4-4254-A7C9-81BA1DF70AFA}" type="presOf" srcId="{14B101C5-711B-44AA-8384-759C7B366813}" destId="{FAF800A9-6D9B-4A4A-B123-5020242F3B62}" srcOrd="2" destOrd="0" presId="urn:microsoft.com/office/officeart/2005/8/layout/gear1"/>
    <dgm:cxn modelId="{B80BEBD8-331F-48EB-9408-FBC195CCACBB}" type="presOf" srcId="{0C31E246-89BB-489C-8850-D88E4AE258F6}" destId="{11000155-BEE5-4874-90D8-BA60A80C061B}" srcOrd="0" destOrd="0" presId="urn:microsoft.com/office/officeart/2005/8/layout/gear1"/>
    <dgm:cxn modelId="{FF215969-E344-4E7B-B571-2A23B74EF872}" type="presOf" srcId="{979C2B0D-ABCE-4D63-AC6D-8848BC3A47BF}" destId="{1C6FF71B-295D-40B7-97FC-AC9B17CC7791}" srcOrd="1" destOrd="0" presId="urn:microsoft.com/office/officeart/2005/8/layout/gear1"/>
    <dgm:cxn modelId="{90A18F16-3469-45FB-885A-9F15E925162D}" type="presOf" srcId="{62CC16CD-1815-4477-9A7F-7CA3F837EDB7}" destId="{4C1EE405-70D0-4E2C-999B-7D8FA0BDD76F}" srcOrd="0" destOrd="0" presId="urn:microsoft.com/office/officeart/2005/8/layout/gear1"/>
    <dgm:cxn modelId="{E3DF7FF0-4D6E-4C84-AAEC-FFD1189313B1}" type="presOf" srcId="{A68DD68B-8855-4CE5-8601-73A945B74112}" destId="{531F7CD7-F7DE-4032-8446-A1DC30109E54}" srcOrd="0" destOrd="0" presId="urn:microsoft.com/office/officeart/2005/8/layout/gear1"/>
    <dgm:cxn modelId="{0AD88439-9CDD-47DE-B15A-5CB443FE4F70}" type="presOf" srcId="{14B101C5-711B-44AA-8384-759C7B366813}" destId="{46DC6E51-0703-4168-9C52-A61BC4B43708}" srcOrd="1" destOrd="0" presId="urn:microsoft.com/office/officeart/2005/8/layout/gear1"/>
    <dgm:cxn modelId="{0B4E7CE4-CFE4-4234-8E6C-3E35D48F09E2}" type="presOf" srcId="{4821CC09-B37D-4E44-84C4-C7EF71675629}" destId="{B660B654-E245-435D-8D0E-D579F0EFD5D2}" srcOrd="0" destOrd="0" presId="urn:microsoft.com/office/officeart/2005/8/layout/gear1"/>
    <dgm:cxn modelId="{E98949E1-DE0E-46C9-BAB8-60FAA72C3300}" type="presOf" srcId="{979C2B0D-ABCE-4D63-AC6D-8848BC3A47BF}" destId="{5C3F8E56-0804-4F78-9205-A8074A9BBD4D}" srcOrd="2" destOrd="0" presId="urn:microsoft.com/office/officeart/2005/8/layout/gear1"/>
    <dgm:cxn modelId="{736E5C78-FAE4-4D00-AD4D-7C96FFD45795}" srcId="{1D9422CF-8686-4680-9612-12D0DF80A5BF}" destId="{979C2B0D-ABCE-4D63-AC6D-8848BC3A47BF}" srcOrd="2" destOrd="0" parTransId="{6D4A2744-D5FF-4EB0-95DA-2E91DE1F2B77}" sibTransId="{62CC16CD-1815-4477-9A7F-7CA3F837EDB7}"/>
    <dgm:cxn modelId="{27DBF965-DBF6-4C22-991A-D51DAD4B5D14}" srcId="{1D9422CF-8686-4680-9612-12D0DF80A5BF}" destId="{4821CC09-B37D-4E44-84C4-C7EF71675629}" srcOrd="1" destOrd="0" parTransId="{60053CAB-C4CC-4AF4-8372-59460EF543FE}" sibTransId="{A68DD68B-8855-4CE5-8601-73A945B74112}"/>
    <dgm:cxn modelId="{8D71D73F-D2B9-4343-B320-1FBC0D0A39B2}" type="presOf" srcId="{979C2B0D-ABCE-4D63-AC6D-8848BC3A47BF}" destId="{74E8A372-FC48-4A5F-8EE3-39E906CE1D26}" srcOrd="0" destOrd="0" presId="urn:microsoft.com/office/officeart/2005/8/layout/gear1"/>
    <dgm:cxn modelId="{BC0DA962-A1F3-4F91-9985-86CFE7BD57E2}" srcId="{1D9422CF-8686-4680-9612-12D0DF80A5BF}" destId="{14B101C5-711B-44AA-8384-759C7B366813}" srcOrd="0" destOrd="0" parTransId="{493D54F5-57EA-4F41-8CE8-846DB64DC5E4}" sibTransId="{0C31E246-89BB-489C-8850-D88E4AE258F6}"/>
    <dgm:cxn modelId="{385B7843-DBAF-4ABB-B5DA-57A622DEDFB0}" type="presOf" srcId="{979C2B0D-ABCE-4D63-AC6D-8848BC3A47BF}" destId="{9F1B8A42-400F-4214-B96C-C818DEAEB9E3}" srcOrd="3" destOrd="0" presId="urn:microsoft.com/office/officeart/2005/8/layout/gear1"/>
    <dgm:cxn modelId="{25470126-C281-4CAD-BF33-6AAA8A455E49}" type="presOf" srcId="{14B101C5-711B-44AA-8384-759C7B366813}" destId="{A77F50A9-62B2-4B5D-ABE5-A4A15879EA80}" srcOrd="0" destOrd="0" presId="urn:microsoft.com/office/officeart/2005/8/layout/gear1"/>
    <dgm:cxn modelId="{AB5474F6-57BE-48D8-9776-12223A472DFF}" type="presOf" srcId="{1D9422CF-8686-4680-9612-12D0DF80A5BF}" destId="{CB607A47-2E06-4875-9F7B-3DB626D95DA7}" srcOrd="0" destOrd="0" presId="urn:microsoft.com/office/officeart/2005/8/layout/gear1"/>
    <dgm:cxn modelId="{A6CF41B7-B6F3-477E-BEC3-8D5EC6788F76}" type="presOf" srcId="{4821CC09-B37D-4E44-84C4-C7EF71675629}" destId="{E41A076D-7B88-44B6-9135-182784F23936}" srcOrd="2" destOrd="0" presId="urn:microsoft.com/office/officeart/2005/8/layout/gear1"/>
    <dgm:cxn modelId="{15706FE4-F49F-4491-9A9F-0A9856AF783F}" type="presParOf" srcId="{CB607A47-2E06-4875-9F7B-3DB626D95DA7}" destId="{A77F50A9-62B2-4B5D-ABE5-A4A15879EA80}" srcOrd="0" destOrd="0" presId="urn:microsoft.com/office/officeart/2005/8/layout/gear1"/>
    <dgm:cxn modelId="{4785D779-DA3A-4B5A-B390-4ED5CD4B0C5D}" type="presParOf" srcId="{CB607A47-2E06-4875-9F7B-3DB626D95DA7}" destId="{46DC6E51-0703-4168-9C52-A61BC4B43708}" srcOrd="1" destOrd="0" presId="urn:microsoft.com/office/officeart/2005/8/layout/gear1"/>
    <dgm:cxn modelId="{3E00E3BD-A61C-41AA-8FD8-CCFC51293915}" type="presParOf" srcId="{CB607A47-2E06-4875-9F7B-3DB626D95DA7}" destId="{FAF800A9-6D9B-4A4A-B123-5020242F3B62}" srcOrd="2" destOrd="0" presId="urn:microsoft.com/office/officeart/2005/8/layout/gear1"/>
    <dgm:cxn modelId="{6B366373-A811-4FCE-B569-953BD20DCDDA}" type="presParOf" srcId="{CB607A47-2E06-4875-9F7B-3DB626D95DA7}" destId="{B660B654-E245-435D-8D0E-D579F0EFD5D2}" srcOrd="3" destOrd="0" presId="urn:microsoft.com/office/officeart/2005/8/layout/gear1"/>
    <dgm:cxn modelId="{A9B31998-026B-4BA5-AF89-94B4BF25B342}" type="presParOf" srcId="{CB607A47-2E06-4875-9F7B-3DB626D95DA7}" destId="{67BF24BB-9A17-4441-8F58-71819E592A3B}" srcOrd="4" destOrd="0" presId="urn:microsoft.com/office/officeart/2005/8/layout/gear1"/>
    <dgm:cxn modelId="{9DAC0B36-CD6B-4819-943F-8DBFE668AB61}" type="presParOf" srcId="{CB607A47-2E06-4875-9F7B-3DB626D95DA7}" destId="{E41A076D-7B88-44B6-9135-182784F23936}" srcOrd="5" destOrd="0" presId="urn:microsoft.com/office/officeart/2005/8/layout/gear1"/>
    <dgm:cxn modelId="{C587C317-B6D6-444B-869A-AEBD1C350BD3}" type="presParOf" srcId="{CB607A47-2E06-4875-9F7B-3DB626D95DA7}" destId="{74E8A372-FC48-4A5F-8EE3-39E906CE1D26}" srcOrd="6" destOrd="0" presId="urn:microsoft.com/office/officeart/2005/8/layout/gear1"/>
    <dgm:cxn modelId="{6F93DADC-EA06-441A-B934-153E1CF30654}" type="presParOf" srcId="{CB607A47-2E06-4875-9F7B-3DB626D95DA7}" destId="{1C6FF71B-295D-40B7-97FC-AC9B17CC7791}" srcOrd="7" destOrd="0" presId="urn:microsoft.com/office/officeart/2005/8/layout/gear1"/>
    <dgm:cxn modelId="{4EE049BB-9122-45E5-B9CD-4AF252CAE1E4}" type="presParOf" srcId="{CB607A47-2E06-4875-9F7B-3DB626D95DA7}" destId="{5C3F8E56-0804-4F78-9205-A8074A9BBD4D}" srcOrd="8" destOrd="0" presId="urn:microsoft.com/office/officeart/2005/8/layout/gear1"/>
    <dgm:cxn modelId="{25D0B7A6-1443-47FD-A9E0-815CD4CC29C8}" type="presParOf" srcId="{CB607A47-2E06-4875-9F7B-3DB626D95DA7}" destId="{9F1B8A42-400F-4214-B96C-C818DEAEB9E3}" srcOrd="9" destOrd="0" presId="urn:microsoft.com/office/officeart/2005/8/layout/gear1"/>
    <dgm:cxn modelId="{E4D0452A-4758-4EA0-9DA5-D6C220AAC67E}" type="presParOf" srcId="{CB607A47-2E06-4875-9F7B-3DB626D95DA7}" destId="{11000155-BEE5-4874-90D8-BA60A80C061B}" srcOrd="10" destOrd="0" presId="urn:microsoft.com/office/officeart/2005/8/layout/gear1"/>
    <dgm:cxn modelId="{E477B310-FDA1-417E-BFD7-52D884EFB733}" type="presParOf" srcId="{CB607A47-2E06-4875-9F7B-3DB626D95DA7}" destId="{531F7CD7-F7DE-4032-8446-A1DC30109E54}" srcOrd="11" destOrd="0" presId="urn:microsoft.com/office/officeart/2005/8/layout/gear1"/>
    <dgm:cxn modelId="{9DD3050F-2C20-4027-8345-2AC32D7C27F3}" type="presParOf" srcId="{CB607A47-2E06-4875-9F7B-3DB626D95DA7}" destId="{4C1EE405-70D0-4E2C-999B-7D8FA0BDD7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8EC22-9EB2-4DB8-AF1D-27BBB5EBE52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0"/>
      <dgm:spPr/>
    </dgm:pt>
    <dgm:pt modelId="{5B65D572-1BA1-40B6-8EA8-A0E1691CFE2B}">
      <dgm:prSet phldrT="[Text]" phldr="1"/>
      <dgm:spPr/>
      <dgm:t>
        <a:bodyPr/>
        <a:lstStyle/>
        <a:p>
          <a:endParaRPr lang="en-US" dirty="0"/>
        </a:p>
      </dgm:t>
    </dgm:pt>
    <dgm:pt modelId="{D176CDCB-41CC-47BB-BA59-D7C3FD80B1AF}" type="parTrans" cxnId="{1DA888A0-0BF1-4C03-A12D-7D2EEC3ACC5C}">
      <dgm:prSet/>
      <dgm:spPr/>
    </dgm:pt>
    <dgm:pt modelId="{1514FFE3-E69E-4DDC-BAF0-A6E7F7157CC6}" type="sibTrans" cxnId="{1DA888A0-0BF1-4C03-A12D-7D2EEC3ACC5C}">
      <dgm:prSet/>
      <dgm:spPr/>
    </dgm:pt>
    <dgm:pt modelId="{D9D428CF-D09D-41D9-8684-AC8F143C1EDF}">
      <dgm:prSet phldrT="[Text]" phldr="1"/>
      <dgm:spPr/>
      <dgm:t>
        <a:bodyPr/>
        <a:lstStyle/>
        <a:p>
          <a:endParaRPr lang="en-US" dirty="0"/>
        </a:p>
      </dgm:t>
    </dgm:pt>
    <dgm:pt modelId="{1326AAFE-E57A-45BE-A98C-27ED34DCFB71}" type="parTrans" cxnId="{EFA62E67-FA9D-4895-8561-B0727349F236}">
      <dgm:prSet/>
      <dgm:spPr/>
    </dgm:pt>
    <dgm:pt modelId="{CF4CD302-7CEE-47DD-AD8C-99B3B964F818}" type="sibTrans" cxnId="{EFA62E67-FA9D-4895-8561-B0727349F236}">
      <dgm:prSet/>
      <dgm:spPr/>
    </dgm:pt>
    <dgm:pt modelId="{CEA0023C-7B45-4811-B83D-FD5318C0088A}">
      <dgm:prSet phldrT="[Text]" phldr="1"/>
      <dgm:spPr/>
      <dgm:t>
        <a:bodyPr/>
        <a:lstStyle/>
        <a:p>
          <a:endParaRPr lang="en-US" dirty="0"/>
        </a:p>
      </dgm:t>
    </dgm:pt>
    <dgm:pt modelId="{E28B9441-86B3-4EF9-9FA6-8B478C92974F}" type="parTrans" cxnId="{DE137F68-5F15-42C8-8387-B12D2E913FBE}">
      <dgm:prSet/>
      <dgm:spPr/>
    </dgm:pt>
    <dgm:pt modelId="{C830FB4E-E939-45DF-93EA-29C3DA3CF795}" type="sibTrans" cxnId="{DE137F68-5F15-42C8-8387-B12D2E913FBE}">
      <dgm:prSet/>
      <dgm:spPr/>
    </dgm:pt>
    <dgm:pt modelId="{9133906B-FF7E-41DD-80E4-F29EC8CB98D8}" type="pres">
      <dgm:prSet presAssocID="{E548EC22-9EB2-4DB8-AF1D-27BBB5EBE5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3C298F-FF77-4110-989C-F4E158263BDB}" type="pres">
      <dgm:prSet presAssocID="{5B65D572-1BA1-40B6-8EA8-A0E1691CFE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DE759-0AE8-4E71-B4B9-3FAC299C99F6}" type="pres">
      <dgm:prSet presAssocID="{5B65D572-1BA1-40B6-8EA8-A0E1691CFE2B}" presName="gear1srcNode" presStyleLbl="node1" presStyleIdx="0" presStyleCnt="3"/>
      <dgm:spPr/>
      <dgm:t>
        <a:bodyPr/>
        <a:lstStyle/>
        <a:p>
          <a:endParaRPr lang="en-US"/>
        </a:p>
      </dgm:t>
    </dgm:pt>
    <dgm:pt modelId="{99E40743-6E39-4179-AF40-DF2E9B727CA6}" type="pres">
      <dgm:prSet presAssocID="{5B65D572-1BA1-40B6-8EA8-A0E1691CFE2B}" presName="gear1dstNode" presStyleLbl="node1" presStyleIdx="0" presStyleCnt="3"/>
      <dgm:spPr/>
      <dgm:t>
        <a:bodyPr/>
        <a:lstStyle/>
        <a:p>
          <a:endParaRPr lang="en-US"/>
        </a:p>
      </dgm:t>
    </dgm:pt>
    <dgm:pt modelId="{1EC43104-48A9-4ED3-BD9B-506463CD10FB}" type="pres">
      <dgm:prSet presAssocID="{D9D428CF-D09D-41D9-8684-AC8F143C1ED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2359B-2FF9-4448-B3D3-92ED9D869A5D}" type="pres">
      <dgm:prSet presAssocID="{D9D428CF-D09D-41D9-8684-AC8F143C1EDF}" presName="gear2srcNode" presStyleLbl="node1" presStyleIdx="1" presStyleCnt="3"/>
      <dgm:spPr/>
      <dgm:t>
        <a:bodyPr/>
        <a:lstStyle/>
        <a:p>
          <a:endParaRPr lang="en-US"/>
        </a:p>
      </dgm:t>
    </dgm:pt>
    <dgm:pt modelId="{F49C051B-CA5B-41CC-A2E3-9E74BB1B1277}" type="pres">
      <dgm:prSet presAssocID="{D9D428CF-D09D-41D9-8684-AC8F143C1EDF}" presName="gear2dstNode" presStyleLbl="node1" presStyleIdx="1" presStyleCnt="3"/>
      <dgm:spPr/>
      <dgm:t>
        <a:bodyPr/>
        <a:lstStyle/>
        <a:p>
          <a:endParaRPr lang="en-US"/>
        </a:p>
      </dgm:t>
    </dgm:pt>
    <dgm:pt modelId="{2A5FE8EE-50CF-4FA5-BAD5-255171A124C4}" type="pres">
      <dgm:prSet presAssocID="{CEA0023C-7B45-4811-B83D-FD5318C0088A}" presName="gear3" presStyleLbl="node1" presStyleIdx="2" presStyleCnt="3"/>
      <dgm:spPr/>
      <dgm:t>
        <a:bodyPr/>
        <a:lstStyle/>
        <a:p>
          <a:endParaRPr lang="en-US"/>
        </a:p>
      </dgm:t>
    </dgm:pt>
    <dgm:pt modelId="{0C0D971B-6DC4-43A5-9240-C882AC100857}" type="pres">
      <dgm:prSet presAssocID="{CEA0023C-7B45-4811-B83D-FD5318C008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7D18D-AC42-4FC3-A402-18995F178EF8}" type="pres">
      <dgm:prSet presAssocID="{CEA0023C-7B45-4811-B83D-FD5318C0088A}" presName="gear3srcNode" presStyleLbl="node1" presStyleIdx="2" presStyleCnt="3"/>
      <dgm:spPr/>
      <dgm:t>
        <a:bodyPr/>
        <a:lstStyle/>
        <a:p>
          <a:endParaRPr lang="en-US"/>
        </a:p>
      </dgm:t>
    </dgm:pt>
    <dgm:pt modelId="{1B43B14A-2163-4DC3-8AE3-E07D23BDAE6C}" type="pres">
      <dgm:prSet presAssocID="{CEA0023C-7B45-4811-B83D-FD5318C0088A}" presName="gear3dstNode" presStyleLbl="node1" presStyleIdx="2" presStyleCnt="3"/>
      <dgm:spPr/>
      <dgm:t>
        <a:bodyPr/>
        <a:lstStyle/>
        <a:p>
          <a:endParaRPr lang="en-US"/>
        </a:p>
      </dgm:t>
    </dgm:pt>
    <dgm:pt modelId="{2B845EAB-99A7-4E39-9909-38D24E1E7AE9}" type="pres">
      <dgm:prSet presAssocID="{1514FFE3-E69E-4DDC-BAF0-A6E7F7157CC6}" presName="connector1" presStyleLbl="sibTrans2D1" presStyleIdx="0" presStyleCnt="3"/>
      <dgm:spPr/>
    </dgm:pt>
    <dgm:pt modelId="{50322276-9910-4704-9C8D-139F856A2785}" type="pres">
      <dgm:prSet presAssocID="{CF4CD302-7CEE-47DD-AD8C-99B3B964F818}" presName="connector2" presStyleLbl="sibTrans2D1" presStyleIdx="1" presStyleCnt="3"/>
      <dgm:spPr/>
    </dgm:pt>
    <dgm:pt modelId="{462B543D-967A-4178-AA9A-EA8520DD6E19}" type="pres">
      <dgm:prSet presAssocID="{C830FB4E-E939-45DF-93EA-29C3DA3CF795}" presName="connector3" presStyleLbl="sibTrans2D1" presStyleIdx="2" presStyleCnt="3"/>
      <dgm:spPr/>
    </dgm:pt>
  </dgm:ptLst>
  <dgm:cxnLst>
    <dgm:cxn modelId="{3E8B5A77-6110-4CE8-8941-E89C3F5DED05}" type="presOf" srcId="{C830FB4E-E939-45DF-93EA-29C3DA3CF795}" destId="{462B543D-967A-4178-AA9A-EA8520DD6E19}" srcOrd="0" destOrd="0" presId="urn:microsoft.com/office/officeart/2005/8/layout/gear1"/>
    <dgm:cxn modelId="{1DA888A0-0BF1-4C03-A12D-7D2EEC3ACC5C}" srcId="{E548EC22-9EB2-4DB8-AF1D-27BBB5EBE52A}" destId="{5B65D572-1BA1-40B6-8EA8-A0E1691CFE2B}" srcOrd="0" destOrd="0" parTransId="{D176CDCB-41CC-47BB-BA59-D7C3FD80B1AF}" sibTransId="{1514FFE3-E69E-4DDC-BAF0-A6E7F7157CC6}"/>
    <dgm:cxn modelId="{B71FDB9B-AF24-4441-AD3E-C9AA32799CF9}" type="presOf" srcId="{D9D428CF-D09D-41D9-8684-AC8F143C1EDF}" destId="{F49C051B-CA5B-41CC-A2E3-9E74BB1B1277}" srcOrd="2" destOrd="0" presId="urn:microsoft.com/office/officeart/2005/8/layout/gear1"/>
    <dgm:cxn modelId="{406D2443-3BB6-4C85-8F9D-EB0FE1D6439B}" type="presOf" srcId="{5B65D572-1BA1-40B6-8EA8-A0E1691CFE2B}" destId="{AB3C298F-FF77-4110-989C-F4E158263BDB}" srcOrd="0" destOrd="0" presId="urn:microsoft.com/office/officeart/2005/8/layout/gear1"/>
    <dgm:cxn modelId="{CCDEA790-F6A1-4840-99A8-4A8A802E0395}" type="presOf" srcId="{5B65D572-1BA1-40B6-8EA8-A0E1691CFE2B}" destId="{200DE759-0AE8-4E71-B4B9-3FAC299C99F6}" srcOrd="1" destOrd="0" presId="urn:microsoft.com/office/officeart/2005/8/layout/gear1"/>
    <dgm:cxn modelId="{5606D1D4-29AC-41FE-B7E6-2D0F9CDE1653}" type="presOf" srcId="{CEA0023C-7B45-4811-B83D-FD5318C0088A}" destId="{0C0D971B-6DC4-43A5-9240-C882AC100857}" srcOrd="1" destOrd="0" presId="urn:microsoft.com/office/officeart/2005/8/layout/gear1"/>
    <dgm:cxn modelId="{21E2FF57-F6B0-49CA-83A7-AE17A09EFE00}" type="presOf" srcId="{E548EC22-9EB2-4DB8-AF1D-27BBB5EBE52A}" destId="{9133906B-FF7E-41DD-80E4-F29EC8CB98D8}" srcOrd="0" destOrd="0" presId="urn:microsoft.com/office/officeart/2005/8/layout/gear1"/>
    <dgm:cxn modelId="{0E40DF13-C42C-4916-9227-B19D5EEA4A5E}" type="presOf" srcId="{D9D428CF-D09D-41D9-8684-AC8F143C1EDF}" destId="{1EC43104-48A9-4ED3-BD9B-506463CD10FB}" srcOrd="0" destOrd="0" presId="urn:microsoft.com/office/officeart/2005/8/layout/gear1"/>
    <dgm:cxn modelId="{7C60A3FD-1F93-4F80-BD3E-D9AEC6247378}" type="presOf" srcId="{1514FFE3-E69E-4DDC-BAF0-A6E7F7157CC6}" destId="{2B845EAB-99A7-4E39-9909-38D24E1E7AE9}" srcOrd="0" destOrd="0" presId="urn:microsoft.com/office/officeart/2005/8/layout/gear1"/>
    <dgm:cxn modelId="{DE137F68-5F15-42C8-8387-B12D2E913FBE}" srcId="{E548EC22-9EB2-4DB8-AF1D-27BBB5EBE52A}" destId="{CEA0023C-7B45-4811-B83D-FD5318C0088A}" srcOrd="2" destOrd="0" parTransId="{E28B9441-86B3-4EF9-9FA6-8B478C92974F}" sibTransId="{C830FB4E-E939-45DF-93EA-29C3DA3CF795}"/>
    <dgm:cxn modelId="{FBA57FD4-5CA5-4B75-823E-1C3C34C7167B}" type="presOf" srcId="{CEA0023C-7B45-4811-B83D-FD5318C0088A}" destId="{1B43B14A-2163-4DC3-8AE3-E07D23BDAE6C}" srcOrd="3" destOrd="0" presId="urn:microsoft.com/office/officeart/2005/8/layout/gear1"/>
    <dgm:cxn modelId="{76197433-8946-4448-8D3E-05BEB7259F00}" type="presOf" srcId="{5B65D572-1BA1-40B6-8EA8-A0E1691CFE2B}" destId="{99E40743-6E39-4179-AF40-DF2E9B727CA6}" srcOrd="2" destOrd="0" presId="urn:microsoft.com/office/officeart/2005/8/layout/gear1"/>
    <dgm:cxn modelId="{569530A8-8BA1-4182-862E-C12D31E12B23}" type="presOf" srcId="{CF4CD302-7CEE-47DD-AD8C-99B3B964F818}" destId="{50322276-9910-4704-9C8D-139F856A2785}" srcOrd="0" destOrd="0" presId="urn:microsoft.com/office/officeart/2005/8/layout/gear1"/>
    <dgm:cxn modelId="{EFA62E67-FA9D-4895-8561-B0727349F236}" srcId="{E548EC22-9EB2-4DB8-AF1D-27BBB5EBE52A}" destId="{D9D428CF-D09D-41D9-8684-AC8F143C1EDF}" srcOrd="1" destOrd="0" parTransId="{1326AAFE-E57A-45BE-A98C-27ED34DCFB71}" sibTransId="{CF4CD302-7CEE-47DD-AD8C-99B3B964F818}"/>
    <dgm:cxn modelId="{87892F6A-AC30-4650-A848-CC92CF337FFB}" type="presOf" srcId="{D9D428CF-D09D-41D9-8684-AC8F143C1EDF}" destId="{BAA2359B-2FF9-4448-B3D3-92ED9D869A5D}" srcOrd="1" destOrd="0" presId="urn:microsoft.com/office/officeart/2005/8/layout/gear1"/>
    <dgm:cxn modelId="{AAB259C2-15BE-4994-9AFD-7C6A4BEC4328}" type="presOf" srcId="{CEA0023C-7B45-4811-B83D-FD5318C0088A}" destId="{E617D18D-AC42-4FC3-A402-18995F178EF8}" srcOrd="2" destOrd="0" presId="urn:microsoft.com/office/officeart/2005/8/layout/gear1"/>
    <dgm:cxn modelId="{06147FF1-EC77-4DBA-AF97-CD434FB86B8F}" type="presOf" srcId="{CEA0023C-7B45-4811-B83D-FD5318C0088A}" destId="{2A5FE8EE-50CF-4FA5-BAD5-255171A124C4}" srcOrd="0" destOrd="0" presId="urn:microsoft.com/office/officeart/2005/8/layout/gear1"/>
    <dgm:cxn modelId="{3E168C3C-FDF5-4062-BA90-6A01498E26A8}" type="presParOf" srcId="{9133906B-FF7E-41DD-80E4-F29EC8CB98D8}" destId="{AB3C298F-FF77-4110-989C-F4E158263BDB}" srcOrd="0" destOrd="0" presId="urn:microsoft.com/office/officeart/2005/8/layout/gear1"/>
    <dgm:cxn modelId="{068F940C-0085-40A4-A520-FC2ABB5895BB}" type="presParOf" srcId="{9133906B-FF7E-41DD-80E4-F29EC8CB98D8}" destId="{200DE759-0AE8-4E71-B4B9-3FAC299C99F6}" srcOrd="1" destOrd="0" presId="urn:microsoft.com/office/officeart/2005/8/layout/gear1"/>
    <dgm:cxn modelId="{AAAEEE0B-E68E-48CB-ABEB-C4CB53D6468F}" type="presParOf" srcId="{9133906B-FF7E-41DD-80E4-F29EC8CB98D8}" destId="{99E40743-6E39-4179-AF40-DF2E9B727CA6}" srcOrd="2" destOrd="0" presId="urn:microsoft.com/office/officeart/2005/8/layout/gear1"/>
    <dgm:cxn modelId="{2BDC50E4-4C31-4F8A-9280-23738EE2B33D}" type="presParOf" srcId="{9133906B-FF7E-41DD-80E4-F29EC8CB98D8}" destId="{1EC43104-48A9-4ED3-BD9B-506463CD10FB}" srcOrd="3" destOrd="0" presId="urn:microsoft.com/office/officeart/2005/8/layout/gear1"/>
    <dgm:cxn modelId="{5A3A5226-FA79-40D9-B520-433FB9E2961C}" type="presParOf" srcId="{9133906B-FF7E-41DD-80E4-F29EC8CB98D8}" destId="{BAA2359B-2FF9-4448-B3D3-92ED9D869A5D}" srcOrd="4" destOrd="0" presId="urn:microsoft.com/office/officeart/2005/8/layout/gear1"/>
    <dgm:cxn modelId="{5A723B58-138A-43AB-9763-8E20E53A820B}" type="presParOf" srcId="{9133906B-FF7E-41DD-80E4-F29EC8CB98D8}" destId="{F49C051B-CA5B-41CC-A2E3-9E74BB1B1277}" srcOrd="5" destOrd="0" presId="urn:microsoft.com/office/officeart/2005/8/layout/gear1"/>
    <dgm:cxn modelId="{622CB185-7F5E-4259-AFA4-4EB304EB727D}" type="presParOf" srcId="{9133906B-FF7E-41DD-80E4-F29EC8CB98D8}" destId="{2A5FE8EE-50CF-4FA5-BAD5-255171A124C4}" srcOrd="6" destOrd="0" presId="urn:microsoft.com/office/officeart/2005/8/layout/gear1"/>
    <dgm:cxn modelId="{F173BBBE-6AFB-4F99-99DA-F26F79A0F150}" type="presParOf" srcId="{9133906B-FF7E-41DD-80E4-F29EC8CB98D8}" destId="{0C0D971B-6DC4-43A5-9240-C882AC100857}" srcOrd="7" destOrd="0" presId="urn:microsoft.com/office/officeart/2005/8/layout/gear1"/>
    <dgm:cxn modelId="{5C59D85E-377E-4439-8572-44C8713F8B57}" type="presParOf" srcId="{9133906B-FF7E-41DD-80E4-F29EC8CB98D8}" destId="{E617D18D-AC42-4FC3-A402-18995F178EF8}" srcOrd="8" destOrd="0" presId="urn:microsoft.com/office/officeart/2005/8/layout/gear1"/>
    <dgm:cxn modelId="{AAFB1148-0BAC-4544-A52E-66AAA955C72A}" type="presParOf" srcId="{9133906B-FF7E-41DD-80E4-F29EC8CB98D8}" destId="{1B43B14A-2163-4DC3-8AE3-E07D23BDAE6C}" srcOrd="9" destOrd="0" presId="urn:microsoft.com/office/officeart/2005/8/layout/gear1"/>
    <dgm:cxn modelId="{3DE86103-4E42-405D-A258-1CF2B9EF436E}" type="presParOf" srcId="{9133906B-FF7E-41DD-80E4-F29EC8CB98D8}" destId="{2B845EAB-99A7-4E39-9909-38D24E1E7AE9}" srcOrd="10" destOrd="0" presId="urn:microsoft.com/office/officeart/2005/8/layout/gear1"/>
    <dgm:cxn modelId="{7C4D9C4C-5796-4D52-9CD2-C53E055B67C8}" type="presParOf" srcId="{9133906B-FF7E-41DD-80E4-F29EC8CB98D8}" destId="{50322276-9910-4704-9C8D-139F856A2785}" srcOrd="11" destOrd="0" presId="urn:microsoft.com/office/officeart/2005/8/layout/gear1"/>
    <dgm:cxn modelId="{8D597AD3-D22D-45CC-8256-48DD717D75B7}" type="presParOf" srcId="{9133906B-FF7E-41DD-80E4-F29EC8CB98D8}" destId="{462B543D-967A-4178-AA9A-EA8520DD6E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0E34F-C756-46CA-AA64-350084AFE2B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F76486E1-BCA8-44BF-A306-DED23412A2D6}">
      <dgm:prSet phldrT="[Tekst]" phldr="1"/>
      <dgm:spPr/>
      <dgm:t>
        <a:bodyPr/>
        <a:lstStyle/>
        <a:p>
          <a:endParaRPr lang="pl-PL"/>
        </a:p>
      </dgm:t>
    </dgm:pt>
    <dgm:pt modelId="{7D0254CF-FF27-4A78-AE01-9E4A3069DDEA}" type="parTrans" cxnId="{575DE5FE-E448-4840-8930-4EBC0D54D687}">
      <dgm:prSet/>
      <dgm:spPr/>
      <dgm:t>
        <a:bodyPr/>
        <a:lstStyle/>
        <a:p>
          <a:endParaRPr lang="pl-PL"/>
        </a:p>
      </dgm:t>
    </dgm:pt>
    <dgm:pt modelId="{BDBF2847-C62C-44C4-9511-FB64B2CCAECB}" type="sibTrans" cxnId="{575DE5FE-E448-4840-8930-4EBC0D54D687}">
      <dgm:prSet/>
      <dgm:spPr/>
      <dgm:t>
        <a:bodyPr/>
        <a:lstStyle/>
        <a:p>
          <a:endParaRPr lang="pl-PL"/>
        </a:p>
      </dgm:t>
    </dgm:pt>
    <dgm:pt modelId="{AF740314-FCA3-4DDC-9D99-EBA19EFC5722}">
      <dgm:prSet phldrT="[Tekst]" phldr="1"/>
      <dgm:spPr/>
      <dgm:t>
        <a:bodyPr/>
        <a:lstStyle/>
        <a:p>
          <a:endParaRPr lang="pl-PL"/>
        </a:p>
      </dgm:t>
    </dgm:pt>
    <dgm:pt modelId="{2A10DDBE-B13C-4505-B306-ADEC277435F7}" type="parTrans" cxnId="{84A5E959-129A-461B-805C-2EB727DCAAC8}">
      <dgm:prSet/>
      <dgm:spPr/>
      <dgm:t>
        <a:bodyPr/>
        <a:lstStyle/>
        <a:p>
          <a:endParaRPr lang="pl-PL"/>
        </a:p>
      </dgm:t>
    </dgm:pt>
    <dgm:pt modelId="{48BEC339-3485-49D3-90E6-C4CE404DB6E2}" type="sibTrans" cxnId="{84A5E959-129A-461B-805C-2EB727DCAAC8}">
      <dgm:prSet/>
      <dgm:spPr/>
      <dgm:t>
        <a:bodyPr/>
        <a:lstStyle/>
        <a:p>
          <a:endParaRPr lang="pl-PL"/>
        </a:p>
      </dgm:t>
    </dgm:pt>
    <dgm:pt modelId="{71CB1048-6978-44E8-874D-D7DE88B4B6E3}">
      <dgm:prSet phldrT="[Tekst]" phldr="1"/>
      <dgm:spPr/>
      <dgm:t>
        <a:bodyPr/>
        <a:lstStyle/>
        <a:p>
          <a:endParaRPr lang="pl-PL"/>
        </a:p>
      </dgm:t>
    </dgm:pt>
    <dgm:pt modelId="{E70463DD-0F50-4CC8-8E29-68563A3638B6}" type="parTrans" cxnId="{2BE5E971-2523-4B5C-B47B-2666633371BF}">
      <dgm:prSet/>
      <dgm:spPr/>
      <dgm:t>
        <a:bodyPr/>
        <a:lstStyle/>
        <a:p>
          <a:endParaRPr lang="pl-PL"/>
        </a:p>
      </dgm:t>
    </dgm:pt>
    <dgm:pt modelId="{90D0BE38-7379-4813-97D5-A5895CD4A5B4}" type="sibTrans" cxnId="{2BE5E971-2523-4B5C-B47B-2666633371BF}">
      <dgm:prSet/>
      <dgm:spPr/>
      <dgm:t>
        <a:bodyPr/>
        <a:lstStyle/>
        <a:p>
          <a:endParaRPr lang="pl-PL"/>
        </a:p>
      </dgm:t>
    </dgm:pt>
    <dgm:pt modelId="{D7ED0CFA-A479-43ED-8550-65AF48BB4F22}">
      <dgm:prSet phldrT="[Tekst]" phldr="1"/>
      <dgm:spPr/>
      <dgm:t>
        <a:bodyPr/>
        <a:lstStyle/>
        <a:p>
          <a:endParaRPr lang="pl-PL"/>
        </a:p>
      </dgm:t>
    </dgm:pt>
    <dgm:pt modelId="{1B378A36-E3CA-4E25-B44C-CEE1A0A0072C}" type="parTrans" cxnId="{A27C61C0-4F29-45A6-BDBD-22C3B82BB5AC}">
      <dgm:prSet/>
      <dgm:spPr/>
      <dgm:t>
        <a:bodyPr/>
        <a:lstStyle/>
        <a:p>
          <a:endParaRPr lang="pl-PL"/>
        </a:p>
      </dgm:t>
    </dgm:pt>
    <dgm:pt modelId="{56DB847D-DBBA-4BD1-88C5-4747E8948646}" type="sibTrans" cxnId="{A27C61C0-4F29-45A6-BDBD-22C3B82BB5AC}">
      <dgm:prSet/>
      <dgm:spPr/>
      <dgm:t>
        <a:bodyPr/>
        <a:lstStyle/>
        <a:p>
          <a:endParaRPr lang="pl-PL"/>
        </a:p>
      </dgm:t>
    </dgm:pt>
    <dgm:pt modelId="{7C61568A-AAD2-4934-A43D-1EB45497A6B9}">
      <dgm:prSet phldrT="[Tekst]" phldr="1"/>
      <dgm:spPr/>
      <dgm:t>
        <a:bodyPr/>
        <a:lstStyle/>
        <a:p>
          <a:endParaRPr lang="pl-PL"/>
        </a:p>
      </dgm:t>
    </dgm:pt>
    <dgm:pt modelId="{20C2F0AA-5452-43BE-9432-D317F7771DF2}" type="parTrans" cxnId="{690BF80F-4548-4D85-9C36-C0FA3FE9CDA2}">
      <dgm:prSet/>
      <dgm:spPr/>
      <dgm:t>
        <a:bodyPr/>
        <a:lstStyle/>
        <a:p>
          <a:endParaRPr lang="pl-PL"/>
        </a:p>
      </dgm:t>
    </dgm:pt>
    <dgm:pt modelId="{3D3143ED-6DC9-48DD-A790-7AE8B914ADF2}" type="sibTrans" cxnId="{690BF80F-4548-4D85-9C36-C0FA3FE9CDA2}">
      <dgm:prSet/>
      <dgm:spPr/>
      <dgm:t>
        <a:bodyPr/>
        <a:lstStyle/>
        <a:p>
          <a:endParaRPr lang="pl-PL"/>
        </a:p>
      </dgm:t>
    </dgm:pt>
    <dgm:pt modelId="{18B7CB4C-EABC-433F-AAA2-DD1B79FA889C}">
      <dgm:prSet phldrT="[Tekst]" phldr="1"/>
      <dgm:spPr/>
      <dgm:t>
        <a:bodyPr/>
        <a:lstStyle/>
        <a:p>
          <a:endParaRPr lang="pl-PL"/>
        </a:p>
      </dgm:t>
    </dgm:pt>
    <dgm:pt modelId="{DA0C05AB-287E-4DE5-8442-3B86BEDE83E9}" type="parTrans" cxnId="{A9C922D4-8431-4DC3-81E2-212C60C09863}">
      <dgm:prSet/>
      <dgm:spPr/>
      <dgm:t>
        <a:bodyPr/>
        <a:lstStyle/>
        <a:p>
          <a:endParaRPr lang="pl-PL"/>
        </a:p>
      </dgm:t>
    </dgm:pt>
    <dgm:pt modelId="{5E636441-F1CD-418A-B03F-6BDDB8470D1D}" type="sibTrans" cxnId="{A9C922D4-8431-4DC3-81E2-212C60C09863}">
      <dgm:prSet/>
      <dgm:spPr/>
      <dgm:t>
        <a:bodyPr/>
        <a:lstStyle/>
        <a:p>
          <a:endParaRPr lang="pl-PL"/>
        </a:p>
      </dgm:t>
    </dgm:pt>
    <dgm:pt modelId="{32309678-9AF1-4322-A8B8-157F1D2A5C6F}" type="pres">
      <dgm:prSet presAssocID="{FBA0E34F-C756-46CA-AA64-350084AFE2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E06660-8231-40BB-B8B5-83B32FB5E8BE}" type="pres">
      <dgm:prSet presAssocID="{F76486E1-BCA8-44BF-A306-DED23412A2D6}" presName="root1" presStyleCnt="0"/>
      <dgm:spPr/>
    </dgm:pt>
    <dgm:pt modelId="{D965776A-3F57-4426-ABD1-01518780B99A}" type="pres">
      <dgm:prSet presAssocID="{F76486E1-BCA8-44BF-A306-DED23412A2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9CBF50-47C3-4B97-9AE5-BD2F6FB7713B}" type="pres">
      <dgm:prSet presAssocID="{F76486E1-BCA8-44BF-A306-DED23412A2D6}" presName="level2hierChild" presStyleCnt="0"/>
      <dgm:spPr/>
    </dgm:pt>
    <dgm:pt modelId="{A40E457A-D105-46F4-8AF4-E398C6BAD0D5}" type="pres">
      <dgm:prSet presAssocID="{2A10DDBE-B13C-4505-B306-ADEC277435F7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10572A7F-ED99-400A-9895-14E40AAAF0E6}" type="pres">
      <dgm:prSet presAssocID="{2A10DDBE-B13C-4505-B306-ADEC277435F7}" presName="connTx" presStyleLbl="parChTrans1D2" presStyleIdx="0" presStyleCnt="2"/>
      <dgm:spPr/>
      <dgm:t>
        <a:bodyPr/>
        <a:lstStyle/>
        <a:p>
          <a:endParaRPr lang="pl-PL"/>
        </a:p>
      </dgm:t>
    </dgm:pt>
    <dgm:pt modelId="{A9244A71-390A-4482-AC76-A3FBFB97A537}" type="pres">
      <dgm:prSet presAssocID="{AF740314-FCA3-4DDC-9D99-EBA19EFC5722}" presName="root2" presStyleCnt="0"/>
      <dgm:spPr/>
    </dgm:pt>
    <dgm:pt modelId="{FB3F5606-F19C-4007-A010-CFFCD4B816A3}" type="pres">
      <dgm:prSet presAssocID="{AF740314-FCA3-4DDC-9D99-EBA19EFC572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6A7E7D0-2229-4E04-923F-CC59E33E6A58}" type="pres">
      <dgm:prSet presAssocID="{AF740314-FCA3-4DDC-9D99-EBA19EFC5722}" presName="level3hierChild" presStyleCnt="0"/>
      <dgm:spPr/>
    </dgm:pt>
    <dgm:pt modelId="{E50F2C11-8DDD-449F-87E1-A13C7FB6D908}" type="pres">
      <dgm:prSet presAssocID="{E70463DD-0F50-4CC8-8E29-68563A3638B6}" presName="conn2-1" presStyleLbl="parChTrans1D3" presStyleIdx="0" presStyleCnt="3"/>
      <dgm:spPr/>
      <dgm:t>
        <a:bodyPr/>
        <a:lstStyle/>
        <a:p>
          <a:endParaRPr lang="pl-PL"/>
        </a:p>
      </dgm:t>
    </dgm:pt>
    <dgm:pt modelId="{F4930692-1E48-4C6A-81ED-D5DE8C300B87}" type="pres">
      <dgm:prSet presAssocID="{E70463DD-0F50-4CC8-8E29-68563A3638B6}" presName="connTx" presStyleLbl="parChTrans1D3" presStyleIdx="0" presStyleCnt="3"/>
      <dgm:spPr/>
      <dgm:t>
        <a:bodyPr/>
        <a:lstStyle/>
        <a:p>
          <a:endParaRPr lang="pl-PL"/>
        </a:p>
      </dgm:t>
    </dgm:pt>
    <dgm:pt modelId="{6EF7871D-4350-41F0-B049-FABF86345266}" type="pres">
      <dgm:prSet presAssocID="{71CB1048-6978-44E8-874D-D7DE88B4B6E3}" presName="root2" presStyleCnt="0"/>
      <dgm:spPr/>
    </dgm:pt>
    <dgm:pt modelId="{FFCBD812-32F7-40A5-A345-0772CFFB0DE1}" type="pres">
      <dgm:prSet presAssocID="{71CB1048-6978-44E8-874D-D7DE88B4B6E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860D642-8C12-4CE5-86EE-E5A670915ECA}" type="pres">
      <dgm:prSet presAssocID="{71CB1048-6978-44E8-874D-D7DE88B4B6E3}" presName="level3hierChild" presStyleCnt="0"/>
      <dgm:spPr/>
    </dgm:pt>
    <dgm:pt modelId="{72BBB907-7072-4EC0-8915-0F9FAE362189}" type="pres">
      <dgm:prSet presAssocID="{1B378A36-E3CA-4E25-B44C-CEE1A0A0072C}" presName="conn2-1" presStyleLbl="parChTrans1D3" presStyleIdx="1" presStyleCnt="3"/>
      <dgm:spPr/>
      <dgm:t>
        <a:bodyPr/>
        <a:lstStyle/>
        <a:p>
          <a:endParaRPr lang="pl-PL"/>
        </a:p>
      </dgm:t>
    </dgm:pt>
    <dgm:pt modelId="{30F06A01-909F-481C-AE73-8D4C3AFAC780}" type="pres">
      <dgm:prSet presAssocID="{1B378A36-E3CA-4E25-B44C-CEE1A0A0072C}" presName="connTx" presStyleLbl="parChTrans1D3" presStyleIdx="1" presStyleCnt="3"/>
      <dgm:spPr/>
      <dgm:t>
        <a:bodyPr/>
        <a:lstStyle/>
        <a:p>
          <a:endParaRPr lang="pl-PL"/>
        </a:p>
      </dgm:t>
    </dgm:pt>
    <dgm:pt modelId="{A27F039A-9C07-479C-91D3-EB94F282F1E8}" type="pres">
      <dgm:prSet presAssocID="{D7ED0CFA-A479-43ED-8550-65AF48BB4F22}" presName="root2" presStyleCnt="0"/>
      <dgm:spPr/>
    </dgm:pt>
    <dgm:pt modelId="{EC064488-9388-46F5-8D92-65A89EBC4DE3}" type="pres">
      <dgm:prSet presAssocID="{D7ED0CFA-A479-43ED-8550-65AF48BB4F2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FC9B3A9-A2D0-437C-8AD9-5511E99BBC37}" type="pres">
      <dgm:prSet presAssocID="{D7ED0CFA-A479-43ED-8550-65AF48BB4F22}" presName="level3hierChild" presStyleCnt="0"/>
      <dgm:spPr/>
    </dgm:pt>
    <dgm:pt modelId="{C58D25A0-733C-460C-9721-019B6313BD80}" type="pres">
      <dgm:prSet presAssocID="{20C2F0AA-5452-43BE-9432-D317F7771DF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07A08274-43BF-46E7-A4E2-EF6F9BD28232}" type="pres">
      <dgm:prSet presAssocID="{20C2F0AA-5452-43BE-9432-D317F7771DF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3A3548F1-34B9-41AD-9D1E-E2B76C293AC0}" type="pres">
      <dgm:prSet presAssocID="{7C61568A-AAD2-4934-A43D-1EB45497A6B9}" presName="root2" presStyleCnt="0"/>
      <dgm:spPr/>
    </dgm:pt>
    <dgm:pt modelId="{34AD14A2-3851-4924-9740-6193F4A042AA}" type="pres">
      <dgm:prSet presAssocID="{7C61568A-AAD2-4934-A43D-1EB45497A6B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D2A7BA-55BE-45C1-97BA-F3A3CC3F5E6F}" type="pres">
      <dgm:prSet presAssocID="{7C61568A-AAD2-4934-A43D-1EB45497A6B9}" presName="level3hierChild" presStyleCnt="0"/>
      <dgm:spPr/>
    </dgm:pt>
    <dgm:pt modelId="{3E4E11EC-8C9D-47F0-A6E3-82C7CBF0E22D}" type="pres">
      <dgm:prSet presAssocID="{DA0C05AB-287E-4DE5-8442-3B86BEDE83E9}" presName="conn2-1" presStyleLbl="parChTrans1D3" presStyleIdx="2" presStyleCnt="3"/>
      <dgm:spPr/>
      <dgm:t>
        <a:bodyPr/>
        <a:lstStyle/>
        <a:p>
          <a:endParaRPr lang="pl-PL"/>
        </a:p>
      </dgm:t>
    </dgm:pt>
    <dgm:pt modelId="{3CDD1D60-0ADB-4732-A0BC-FA86D012D9AC}" type="pres">
      <dgm:prSet presAssocID="{DA0C05AB-287E-4DE5-8442-3B86BEDE83E9}" presName="connTx" presStyleLbl="parChTrans1D3" presStyleIdx="2" presStyleCnt="3"/>
      <dgm:spPr/>
      <dgm:t>
        <a:bodyPr/>
        <a:lstStyle/>
        <a:p>
          <a:endParaRPr lang="pl-PL"/>
        </a:p>
      </dgm:t>
    </dgm:pt>
    <dgm:pt modelId="{E235F963-1601-454C-BF47-BD2D0277CD3D}" type="pres">
      <dgm:prSet presAssocID="{18B7CB4C-EABC-433F-AAA2-DD1B79FA889C}" presName="root2" presStyleCnt="0"/>
      <dgm:spPr/>
    </dgm:pt>
    <dgm:pt modelId="{94372966-AADB-480A-B0DE-65F304BBDF8A}" type="pres">
      <dgm:prSet presAssocID="{18B7CB4C-EABC-433F-AAA2-DD1B79FA889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8BAEEEF-F260-470C-A01B-FDFBF8AF7269}" type="pres">
      <dgm:prSet presAssocID="{18B7CB4C-EABC-433F-AAA2-DD1B79FA889C}" presName="level3hierChild" presStyleCnt="0"/>
      <dgm:spPr/>
    </dgm:pt>
  </dgm:ptLst>
  <dgm:cxnLst>
    <dgm:cxn modelId="{AB47136B-6D13-4EEE-BC6F-58A581D81790}" type="presOf" srcId="{DA0C05AB-287E-4DE5-8442-3B86BEDE83E9}" destId="{3CDD1D60-0ADB-4732-A0BC-FA86D012D9AC}" srcOrd="1" destOrd="0" presId="urn:microsoft.com/office/officeart/2005/8/layout/hierarchy2"/>
    <dgm:cxn modelId="{575DE5FE-E448-4840-8930-4EBC0D54D687}" srcId="{FBA0E34F-C756-46CA-AA64-350084AFE2B6}" destId="{F76486E1-BCA8-44BF-A306-DED23412A2D6}" srcOrd="0" destOrd="0" parTransId="{7D0254CF-FF27-4A78-AE01-9E4A3069DDEA}" sibTransId="{BDBF2847-C62C-44C4-9511-FB64B2CCAECB}"/>
    <dgm:cxn modelId="{D7216DA8-4467-4FCB-8707-5CFB869AEF6D}" type="presOf" srcId="{F76486E1-BCA8-44BF-A306-DED23412A2D6}" destId="{D965776A-3F57-4426-ABD1-01518780B99A}" srcOrd="0" destOrd="0" presId="urn:microsoft.com/office/officeart/2005/8/layout/hierarchy2"/>
    <dgm:cxn modelId="{C810BF48-A528-4957-BF9B-0D29425D6FB1}" type="presOf" srcId="{1B378A36-E3CA-4E25-B44C-CEE1A0A0072C}" destId="{30F06A01-909F-481C-AE73-8D4C3AFAC780}" srcOrd="1" destOrd="0" presId="urn:microsoft.com/office/officeart/2005/8/layout/hierarchy2"/>
    <dgm:cxn modelId="{207E2761-E63E-42F7-A408-F17A79C3389A}" type="presOf" srcId="{2A10DDBE-B13C-4505-B306-ADEC277435F7}" destId="{A40E457A-D105-46F4-8AF4-E398C6BAD0D5}" srcOrd="0" destOrd="0" presId="urn:microsoft.com/office/officeart/2005/8/layout/hierarchy2"/>
    <dgm:cxn modelId="{A9C922D4-8431-4DC3-81E2-212C60C09863}" srcId="{7C61568A-AAD2-4934-A43D-1EB45497A6B9}" destId="{18B7CB4C-EABC-433F-AAA2-DD1B79FA889C}" srcOrd="0" destOrd="0" parTransId="{DA0C05AB-287E-4DE5-8442-3B86BEDE83E9}" sibTransId="{5E636441-F1CD-418A-B03F-6BDDB8470D1D}"/>
    <dgm:cxn modelId="{63E73FAB-593C-422D-8C19-F43363E4DACE}" type="presOf" srcId="{E70463DD-0F50-4CC8-8E29-68563A3638B6}" destId="{E50F2C11-8DDD-449F-87E1-A13C7FB6D908}" srcOrd="0" destOrd="0" presId="urn:microsoft.com/office/officeart/2005/8/layout/hierarchy2"/>
    <dgm:cxn modelId="{B4A7F83D-09E3-469F-89B2-D315F1FF9C5C}" type="presOf" srcId="{DA0C05AB-287E-4DE5-8442-3B86BEDE83E9}" destId="{3E4E11EC-8C9D-47F0-A6E3-82C7CBF0E22D}" srcOrd="0" destOrd="0" presId="urn:microsoft.com/office/officeart/2005/8/layout/hierarchy2"/>
    <dgm:cxn modelId="{53A23F0E-644C-4935-8673-78F3619ED283}" type="presOf" srcId="{AF740314-FCA3-4DDC-9D99-EBA19EFC5722}" destId="{FB3F5606-F19C-4007-A010-CFFCD4B816A3}" srcOrd="0" destOrd="0" presId="urn:microsoft.com/office/officeart/2005/8/layout/hierarchy2"/>
    <dgm:cxn modelId="{8F59FD0B-85AC-4462-ADF3-7A755D5BB48D}" type="presOf" srcId="{1B378A36-E3CA-4E25-B44C-CEE1A0A0072C}" destId="{72BBB907-7072-4EC0-8915-0F9FAE362189}" srcOrd="0" destOrd="0" presId="urn:microsoft.com/office/officeart/2005/8/layout/hierarchy2"/>
    <dgm:cxn modelId="{690BF80F-4548-4D85-9C36-C0FA3FE9CDA2}" srcId="{F76486E1-BCA8-44BF-A306-DED23412A2D6}" destId="{7C61568A-AAD2-4934-A43D-1EB45497A6B9}" srcOrd="1" destOrd="0" parTransId="{20C2F0AA-5452-43BE-9432-D317F7771DF2}" sibTransId="{3D3143ED-6DC9-48DD-A790-7AE8B914ADF2}"/>
    <dgm:cxn modelId="{9801DD90-146C-4CD2-AEEA-16452EBB32F6}" type="presOf" srcId="{71CB1048-6978-44E8-874D-D7DE88B4B6E3}" destId="{FFCBD812-32F7-40A5-A345-0772CFFB0DE1}" srcOrd="0" destOrd="0" presId="urn:microsoft.com/office/officeart/2005/8/layout/hierarchy2"/>
    <dgm:cxn modelId="{EC6DF63E-6829-4F21-9916-4D5C8B65D910}" type="presOf" srcId="{FBA0E34F-C756-46CA-AA64-350084AFE2B6}" destId="{32309678-9AF1-4322-A8B8-157F1D2A5C6F}" srcOrd="0" destOrd="0" presId="urn:microsoft.com/office/officeart/2005/8/layout/hierarchy2"/>
    <dgm:cxn modelId="{84A5E959-129A-461B-805C-2EB727DCAAC8}" srcId="{F76486E1-BCA8-44BF-A306-DED23412A2D6}" destId="{AF740314-FCA3-4DDC-9D99-EBA19EFC5722}" srcOrd="0" destOrd="0" parTransId="{2A10DDBE-B13C-4505-B306-ADEC277435F7}" sibTransId="{48BEC339-3485-49D3-90E6-C4CE404DB6E2}"/>
    <dgm:cxn modelId="{D3138552-7397-4BE9-919E-EDE8BEB84B9B}" type="presOf" srcId="{7C61568A-AAD2-4934-A43D-1EB45497A6B9}" destId="{34AD14A2-3851-4924-9740-6193F4A042AA}" srcOrd="0" destOrd="0" presId="urn:microsoft.com/office/officeart/2005/8/layout/hierarchy2"/>
    <dgm:cxn modelId="{348E309C-21BA-495E-AB90-3BDC265BDC6D}" type="presOf" srcId="{E70463DD-0F50-4CC8-8E29-68563A3638B6}" destId="{F4930692-1E48-4C6A-81ED-D5DE8C300B87}" srcOrd="1" destOrd="0" presId="urn:microsoft.com/office/officeart/2005/8/layout/hierarchy2"/>
    <dgm:cxn modelId="{D77BBFC5-04EB-471B-B98F-F4B91C016EC0}" type="presOf" srcId="{20C2F0AA-5452-43BE-9432-D317F7771DF2}" destId="{07A08274-43BF-46E7-A4E2-EF6F9BD28232}" srcOrd="1" destOrd="0" presId="urn:microsoft.com/office/officeart/2005/8/layout/hierarchy2"/>
    <dgm:cxn modelId="{9B00FA31-37B8-44FC-B6B8-6051B7901531}" type="presOf" srcId="{D7ED0CFA-A479-43ED-8550-65AF48BB4F22}" destId="{EC064488-9388-46F5-8D92-65A89EBC4DE3}" srcOrd="0" destOrd="0" presId="urn:microsoft.com/office/officeart/2005/8/layout/hierarchy2"/>
    <dgm:cxn modelId="{C0DFF3CF-D159-4EA8-9B81-320E8491D354}" type="presOf" srcId="{18B7CB4C-EABC-433F-AAA2-DD1B79FA889C}" destId="{94372966-AADB-480A-B0DE-65F304BBDF8A}" srcOrd="0" destOrd="0" presId="urn:microsoft.com/office/officeart/2005/8/layout/hierarchy2"/>
    <dgm:cxn modelId="{6E7FE096-5D5B-4523-8A22-CEE5FCB31CAB}" type="presOf" srcId="{20C2F0AA-5452-43BE-9432-D317F7771DF2}" destId="{C58D25A0-733C-460C-9721-019B6313BD80}" srcOrd="0" destOrd="0" presId="urn:microsoft.com/office/officeart/2005/8/layout/hierarchy2"/>
    <dgm:cxn modelId="{68A8614C-A832-4EDC-8749-0034646AEA6C}" type="presOf" srcId="{2A10DDBE-B13C-4505-B306-ADEC277435F7}" destId="{10572A7F-ED99-400A-9895-14E40AAAF0E6}" srcOrd="1" destOrd="0" presId="urn:microsoft.com/office/officeart/2005/8/layout/hierarchy2"/>
    <dgm:cxn modelId="{A27C61C0-4F29-45A6-BDBD-22C3B82BB5AC}" srcId="{AF740314-FCA3-4DDC-9D99-EBA19EFC5722}" destId="{D7ED0CFA-A479-43ED-8550-65AF48BB4F22}" srcOrd="1" destOrd="0" parTransId="{1B378A36-E3CA-4E25-B44C-CEE1A0A0072C}" sibTransId="{56DB847D-DBBA-4BD1-88C5-4747E8948646}"/>
    <dgm:cxn modelId="{2BE5E971-2523-4B5C-B47B-2666633371BF}" srcId="{AF740314-FCA3-4DDC-9D99-EBA19EFC5722}" destId="{71CB1048-6978-44E8-874D-D7DE88B4B6E3}" srcOrd="0" destOrd="0" parTransId="{E70463DD-0F50-4CC8-8E29-68563A3638B6}" sibTransId="{90D0BE38-7379-4813-97D5-A5895CD4A5B4}"/>
    <dgm:cxn modelId="{D29AA22C-5D0B-4562-A1A6-943E71A5387D}" type="presParOf" srcId="{32309678-9AF1-4322-A8B8-157F1D2A5C6F}" destId="{44E06660-8231-40BB-B8B5-83B32FB5E8BE}" srcOrd="0" destOrd="0" presId="urn:microsoft.com/office/officeart/2005/8/layout/hierarchy2"/>
    <dgm:cxn modelId="{0574298A-175A-43FF-97D9-292EB6A8768A}" type="presParOf" srcId="{44E06660-8231-40BB-B8B5-83B32FB5E8BE}" destId="{D965776A-3F57-4426-ABD1-01518780B99A}" srcOrd="0" destOrd="0" presId="urn:microsoft.com/office/officeart/2005/8/layout/hierarchy2"/>
    <dgm:cxn modelId="{3F4028EF-7B8B-4283-8D27-D1F4F312C06A}" type="presParOf" srcId="{44E06660-8231-40BB-B8B5-83B32FB5E8BE}" destId="{D99CBF50-47C3-4B97-9AE5-BD2F6FB7713B}" srcOrd="1" destOrd="0" presId="urn:microsoft.com/office/officeart/2005/8/layout/hierarchy2"/>
    <dgm:cxn modelId="{A96FB536-3890-4692-98FE-45E108DC0047}" type="presParOf" srcId="{D99CBF50-47C3-4B97-9AE5-BD2F6FB7713B}" destId="{A40E457A-D105-46F4-8AF4-E398C6BAD0D5}" srcOrd="0" destOrd="0" presId="urn:microsoft.com/office/officeart/2005/8/layout/hierarchy2"/>
    <dgm:cxn modelId="{1C5C21FA-7B7B-48AE-8898-2C7451010F26}" type="presParOf" srcId="{A40E457A-D105-46F4-8AF4-E398C6BAD0D5}" destId="{10572A7F-ED99-400A-9895-14E40AAAF0E6}" srcOrd="0" destOrd="0" presId="urn:microsoft.com/office/officeart/2005/8/layout/hierarchy2"/>
    <dgm:cxn modelId="{51E3AD8B-1A81-4BA1-841D-F2DBC36EF3F5}" type="presParOf" srcId="{D99CBF50-47C3-4B97-9AE5-BD2F6FB7713B}" destId="{A9244A71-390A-4482-AC76-A3FBFB97A537}" srcOrd="1" destOrd="0" presId="urn:microsoft.com/office/officeart/2005/8/layout/hierarchy2"/>
    <dgm:cxn modelId="{1C0AB4A9-AF63-490E-93EA-D9062B7088AF}" type="presParOf" srcId="{A9244A71-390A-4482-AC76-A3FBFB97A537}" destId="{FB3F5606-F19C-4007-A010-CFFCD4B816A3}" srcOrd="0" destOrd="0" presId="urn:microsoft.com/office/officeart/2005/8/layout/hierarchy2"/>
    <dgm:cxn modelId="{55224296-6EB7-4B54-A17B-E5EA536878C3}" type="presParOf" srcId="{A9244A71-390A-4482-AC76-A3FBFB97A537}" destId="{16A7E7D0-2229-4E04-923F-CC59E33E6A58}" srcOrd="1" destOrd="0" presId="urn:microsoft.com/office/officeart/2005/8/layout/hierarchy2"/>
    <dgm:cxn modelId="{BF87E572-73C7-412B-944B-4F5DB0C8A502}" type="presParOf" srcId="{16A7E7D0-2229-4E04-923F-CC59E33E6A58}" destId="{E50F2C11-8DDD-449F-87E1-A13C7FB6D908}" srcOrd="0" destOrd="0" presId="urn:microsoft.com/office/officeart/2005/8/layout/hierarchy2"/>
    <dgm:cxn modelId="{CC02A383-5E9B-47CF-B73B-643CDB0F2135}" type="presParOf" srcId="{E50F2C11-8DDD-449F-87E1-A13C7FB6D908}" destId="{F4930692-1E48-4C6A-81ED-D5DE8C300B87}" srcOrd="0" destOrd="0" presId="urn:microsoft.com/office/officeart/2005/8/layout/hierarchy2"/>
    <dgm:cxn modelId="{32683CB5-0FA3-41CA-82D0-05BEED71A99C}" type="presParOf" srcId="{16A7E7D0-2229-4E04-923F-CC59E33E6A58}" destId="{6EF7871D-4350-41F0-B049-FABF86345266}" srcOrd="1" destOrd="0" presId="urn:microsoft.com/office/officeart/2005/8/layout/hierarchy2"/>
    <dgm:cxn modelId="{E85CCCC9-EFDC-47E6-99C3-43E146DBB281}" type="presParOf" srcId="{6EF7871D-4350-41F0-B049-FABF86345266}" destId="{FFCBD812-32F7-40A5-A345-0772CFFB0DE1}" srcOrd="0" destOrd="0" presId="urn:microsoft.com/office/officeart/2005/8/layout/hierarchy2"/>
    <dgm:cxn modelId="{AF8FD5CF-991F-493C-A6D2-2010CE4486AE}" type="presParOf" srcId="{6EF7871D-4350-41F0-B049-FABF86345266}" destId="{2860D642-8C12-4CE5-86EE-E5A670915ECA}" srcOrd="1" destOrd="0" presId="urn:microsoft.com/office/officeart/2005/8/layout/hierarchy2"/>
    <dgm:cxn modelId="{F2B14C3F-778F-41E2-991A-EDD58474A13F}" type="presParOf" srcId="{16A7E7D0-2229-4E04-923F-CC59E33E6A58}" destId="{72BBB907-7072-4EC0-8915-0F9FAE362189}" srcOrd="2" destOrd="0" presId="urn:microsoft.com/office/officeart/2005/8/layout/hierarchy2"/>
    <dgm:cxn modelId="{98C72A30-727F-4BEC-BDDF-ADAB03B2C992}" type="presParOf" srcId="{72BBB907-7072-4EC0-8915-0F9FAE362189}" destId="{30F06A01-909F-481C-AE73-8D4C3AFAC780}" srcOrd="0" destOrd="0" presId="urn:microsoft.com/office/officeart/2005/8/layout/hierarchy2"/>
    <dgm:cxn modelId="{3EB8E27B-0D33-4C99-A28D-73134C28E889}" type="presParOf" srcId="{16A7E7D0-2229-4E04-923F-CC59E33E6A58}" destId="{A27F039A-9C07-479C-91D3-EB94F282F1E8}" srcOrd="3" destOrd="0" presId="urn:microsoft.com/office/officeart/2005/8/layout/hierarchy2"/>
    <dgm:cxn modelId="{2EBF43F2-C40A-43D7-8B80-96F009095969}" type="presParOf" srcId="{A27F039A-9C07-479C-91D3-EB94F282F1E8}" destId="{EC064488-9388-46F5-8D92-65A89EBC4DE3}" srcOrd="0" destOrd="0" presId="urn:microsoft.com/office/officeart/2005/8/layout/hierarchy2"/>
    <dgm:cxn modelId="{D83AD3F7-5190-4BD2-88B3-FF76DB023B90}" type="presParOf" srcId="{A27F039A-9C07-479C-91D3-EB94F282F1E8}" destId="{7FC9B3A9-A2D0-437C-8AD9-5511E99BBC37}" srcOrd="1" destOrd="0" presId="urn:microsoft.com/office/officeart/2005/8/layout/hierarchy2"/>
    <dgm:cxn modelId="{38A0C7E5-CC34-4A31-9022-00699D3D9276}" type="presParOf" srcId="{D99CBF50-47C3-4B97-9AE5-BD2F6FB7713B}" destId="{C58D25A0-733C-460C-9721-019B6313BD80}" srcOrd="2" destOrd="0" presId="urn:microsoft.com/office/officeart/2005/8/layout/hierarchy2"/>
    <dgm:cxn modelId="{D287E4DD-43BE-44B2-8D68-F72F240DA7FE}" type="presParOf" srcId="{C58D25A0-733C-460C-9721-019B6313BD80}" destId="{07A08274-43BF-46E7-A4E2-EF6F9BD28232}" srcOrd="0" destOrd="0" presId="urn:microsoft.com/office/officeart/2005/8/layout/hierarchy2"/>
    <dgm:cxn modelId="{0198FE71-5AA3-4DA2-BF64-E44F66DC3C91}" type="presParOf" srcId="{D99CBF50-47C3-4B97-9AE5-BD2F6FB7713B}" destId="{3A3548F1-34B9-41AD-9D1E-E2B76C293AC0}" srcOrd="3" destOrd="0" presId="urn:microsoft.com/office/officeart/2005/8/layout/hierarchy2"/>
    <dgm:cxn modelId="{5F57F9C4-9423-4A45-8AD6-D3E09608A068}" type="presParOf" srcId="{3A3548F1-34B9-41AD-9D1E-E2B76C293AC0}" destId="{34AD14A2-3851-4924-9740-6193F4A042AA}" srcOrd="0" destOrd="0" presId="urn:microsoft.com/office/officeart/2005/8/layout/hierarchy2"/>
    <dgm:cxn modelId="{8FFFEDC8-7B4B-4A21-B56B-F0C63B070B20}" type="presParOf" srcId="{3A3548F1-34B9-41AD-9D1E-E2B76C293AC0}" destId="{21D2A7BA-55BE-45C1-97BA-F3A3CC3F5E6F}" srcOrd="1" destOrd="0" presId="urn:microsoft.com/office/officeart/2005/8/layout/hierarchy2"/>
    <dgm:cxn modelId="{7999E7C1-3756-4D57-A1AA-7449B6500CA0}" type="presParOf" srcId="{21D2A7BA-55BE-45C1-97BA-F3A3CC3F5E6F}" destId="{3E4E11EC-8C9D-47F0-A6E3-82C7CBF0E22D}" srcOrd="0" destOrd="0" presId="urn:microsoft.com/office/officeart/2005/8/layout/hierarchy2"/>
    <dgm:cxn modelId="{7404BDCD-1AE8-417F-B758-B23AB8666608}" type="presParOf" srcId="{3E4E11EC-8C9D-47F0-A6E3-82C7CBF0E22D}" destId="{3CDD1D60-0ADB-4732-A0BC-FA86D012D9AC}" srcOrd="0" destOrd="0" presId="urn:microsoft.com/office/officeart/2005/8/layout/hierarchy2"/>
    <dgm:cxn modelId="{3CF8AAE2-DE9F-49FE-90D1-60CE3E0C067B}" type="presParOf" srcId="{21D2A7BA-55BE-45C1-97BA-F3A3CC3F5E6F}" destId="{E235F963-1601-454C-BF47-BD2D0277CD3D}" srcOrd="1" destOrd="0" presId="urn:microsoft.com/office/officeart/2005/8/layout/hierarchy2"/>
    <dgm:cxn modelId="{F6C5DC8A-E0B4-4DE0-8D3E-7C2C18463786}" type="presParOf" srcId="{E235F963-1601-454C-BF47-BD2D0277CD3D}" destId="{94372966-AADB-480A-B0DE-65F304BBDF8A}" srcOrd="0" destOrd="0" presId="urn:microsoft.com/office/officeart/2005/8/layout/hierarchy2"/>
    <dgm:cxn modelId="{4E002807-CB48-4BB7-B9F8-976372888C93}" type="presParOf" srcId="{E235F963-1601-454C-BF47-BD2D0277CD3D}" destId="{68BAEEEF-F260-470C-A01B-FDFBF8AF72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59D5A4-073C-49B2-9124-402E50C3393D}">
      <dsp:nvSpPr>
        <dsp:cNvPr id="0" name=""/>
        <dsp:cNvSpPr/>
      </dsp:nvSpPr>
      <dsp:spPr>
        <a:xfrm>
          <a:off x="0" y="1234440"/>
          <a:ext cx="7772400" cy="1645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0F57C-982A-4FE0-839B-3C9E353952C4}">
      <dsp:nvSpPr>
        <dsp:cNvPr id="0" name=""/>
        <dsp:cNvSpPr/>
      </dsp:nvSpPr>
      <dsp:spPr>
        <a:xfrm>
          <a:off x="3415" y="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3415" y="0"/>
        <a:ext cx="2254299" cy="1645920"/>
      </dsp:txXfrm>
    </dsp:sp>
    <dsp:sp modelId="{4491099F-531B-45EE-99F7-5549B6B0D635}">
      <dsp:nvSpPr>
        <dsp:cNvPr id="0" name=""/>
        <dsp:cNvSpPr/>
      </dsp:nvSpPr>
      <dsp:spPr>
        <a:xfrm>
          <a:off x="924825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9A0C4-F2D6-41FB-9C31-D8F2358785E9}">
      <dsp:nvSpPr>
        <dsp:cNvPr id="0" name=""/>
        <dsp:cNvSpPr/>
      </dsp:nvSpPr>
      <dsp:spPr>
        <a:xfrm>
          <a:off x="2370430" y="246888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2370430" y="2468880"/>
        <a:ext cx="2254299" cy="1645920"/>
      </dsp:txXfrm>
    </dsp:sp>
    <dsp:sp modelId="{24ACE985-9756-460B-82A5-55B700F9F0E5}">
      <dsp:nvSpPr>
        <dsp:cNvPr id="0" name=""/>
        <dsp:cNvSpPr/>
      </dsp:nvSpPr>
      <dsp:spPr>
        <a:xfrm>
          <a:off x="3291840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F5AFF-A5D9-4C89-A3DF-9647B82C63E7}">
      <dsp:nvSpPr>
        <dsp:cNvPr id="0" name=""/>
        <dsp:cNvSpPr/>
      </dsp:nvSpPr>
      <dsp:spPr>
        <a:xfrm>
          <a:off x="4737444" y="0"/>
          <a:ext cx="2254299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355600" numCol="1" spcCol="1270" anchor="b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4737444" y="0"/>
        <a:ext cx="2254299" cy="1645920"/>
      </dsp:txXfrm>
    </dsp:sp>
    <dsp:sp modelId="{0C2EF312-7F98-46B7-B849-ECF2271AF105}">
      <dsp:nvSpPr>
        <dsp:cNvPr id="0" name=""/>
        <dsp:cNvSpPr/>
      </dsp:nvSpPr>
      <dsp:spPr>
        <a:xfrm>
          <a:off x="5658854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5119C-5002-450F-A1FF-7036D1A8A653}">
      <dsp:nvSpPr>
        <dsp:cNvPr id="0" name=""/>
        <dsp:cNvSpPr/>
      </dsp:nvSpPr>
      <dsp:spPr>
        <a:xfrm rot="21259332">
          <a:off x="0" y="1378269"/>
          <a:ext cx="9036496" cy="1976467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7D92C1-6E94-472F-AEA7-DB97D72DA562}">
      <dsp:nvSpPr>
        <dsp:cNvPr id="0" name=""/>
        <dsp:cNvSpPr/>
      </dsp:nvSpPr>
      <dsp:spPr>
        <a:xfrm rot="21214388">
          <a:off x="26263" y="1732116"/>
          <a:ext cx="1387275" cy="54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Vecné ukončenie projektu</a:t>
          </a:r>
          <a:endParaRPr lang="en-US" sz="1200" kern="1200" dirty="0"/>
        </a:p>
      </dsp:txBody>
      <dsp:txXfrm rot="21214388">
        <a:off x="26263" y="1732116"/>
        <a:ext cx="1387275" cy="547007"/>
      </dsp:txXfrm>
    </dsp:sp>
    <dsp:sp modelId="{B4190FF0-31B2-4F4A-B66C-DC4F67C60B3D}">
      <dsp:nvSpPr>
        <dsp:cNvPr id="0" name=""/>
        <dsp:cNvSpPr/>
      </dsp:nvSpPr>
      <dsp:spPr>
        <a:xfrm>
          <a:off x="1141322" y="2448274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17827-8C5F-4937-A4FB-5C21422760A2}">
      <dsp:nvSpPr>
        <dsp:cNvPr id="0" name=""/>
        <dsp:cNvSpPr/>
      </dsp:nvSpPr>
      <dsp:spPr>
        <a:xfrm rot="21065698">
          <a:off x="1646558" y="3168360"/>
          <a:ext cx="1562634" cy="27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Zaslanie ČMS</a:t>
          </a:r>
          <a:endParaRPr lang="en-US" sz="1200" kern="1200" dirty="0"/>
        </a:p>
      </dsp:txBody>
      <dsp:txXfrm rot="21065698">
        <a:off x="1646558" y="3168360"/>
        <a:ext cx="1562634" cy="273009"/>
      </dsp:txXfrm>
    </dsp:sp>
    <dsp:sp modelId="{31D4DD56-5500-497E-84AF-4F6769F2FA0A}">
      <dsp:nvSpPr>
        <dsp:cNvPr id="0" name=""/>
        <dsp:cNvSpPr/>
      </dsp:nvSpPr>
      <dsp:spPr>
        <a:xfrm>
          <a:off x="3168621" y="2448274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7DFD09-BE82-420C-B6D5-9A5008CA9869}">
      <dsp:nvSpPr>
        <dsp:cNvPr id="0" name=""/>
        <dsp:cNvSpPr/>
      </dsp:nvSpPr>
      <dsp:spPr>
        <a:xfrm rot="21212979">
          <a:off x="1541815" y="1453978"/>
          <a:ext cx="1562634" cy="61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 smtClean="0"/>
            <a:t>Posledná</a:t>
          </a:r>
          <a:r>
            <a:rPr lang="sk-SK" sz="1200" kern="1200" dirty="0" smtClean="0"/>
            <a:t> úhrada výdavku projektu</a:t>
          </a:r>
          <a:endParaRPr lang="en-US" sz="1200" kern="1200" dirty="0"/>
        </a:p>
      </dsp:txBody>
      <dsp:txXfrm rot="21212979">
        <a:off x="1541815" y="1453978"/>
        <a:ext cx="1562634" cy="615827"/>
      </dsp:txXfrm>
    </dsp:sp>
    <dsp:sp modelId="{3A94E92C-050D-4E07-834B-ED6CDC711DA1}">
      <dsp:nvSpPr>
        <dsp:cNvPr id="0" name=""/>
        <dsp:cNvSpPr/>
      </dsp:nvSpPr>
      <dsp:spPr>
        <a:xfrm>
          <a:off x="3117462" y="1944216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C9C9E-227C-4E4D-B38C-09C07020F452}">
      <dsp:nvSpPr>
        <dsp:cNvPr id="0" name=""/>
        <dsp:cNvSpPr/>
      </dsp:nvSpPr>
      <dsp:spPr>
        <a:xfrm rot="21279466">
          <a:off x="4230874" y="2806514"/>
          <a:ext cx="1562634" cy="742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Kontrola prvého stupňa</a:t>
          </a:r>
          <a:endParaRPr lang="en-US" sz="1200" kern="1200" dirty="0"/>
        </a:p>
      </dsp:txBody>
      <dsp:txXfrm rot="21279466">
        <a:off x="4230874" y="2806514"/>
        <a:ext cx="1562634" cy="742163"/>
      </dsp:txXfrm>
    </dsp:sp>
    <dsp:sp modelId="{59ECB5E2-4862-4067-AA2F-F90DB142B38E}">
      <dsp:nvSpPr>
        <dsp:cNvPr id="0" name=""/>
        <dsp:cNvSpPr/>
      </dsp:nvSpPr>
      <dsp:spPr>
        <a:xfrm>
          <a:off x="6162646" y="1944216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AAC89-CBF6-4D5B-A871-232662CBF844}">
      <dsp:nvSpPr>
        <dsp:cNvPr id="0" name=""/>
        <dsp:cNvSpPr/>
      </dsp:nvSpPr>
      <dsp:spPr>
        <a:xfrm rot="21282216">
          <a:off x="6573099" y="1125835"/>
          <a:ext cx="1061169" cy="50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Zaslanie SMS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 na STS</a:t>
          </a:r>
          <a:endParaRPr lang="en-US" sz="1200" kern="1200" dirty="0"/>
        </a:p>
      </dsp:txBody>
      <dsp:txXfrm rot="21282216">
        <a:off x="6573099" y="1125835"/>
        <a:ext cx="1061169" cy="509533"/>
      </dsp:txXfrm>
    </dsp:sp>
    <dsp:sp modelId="{6533919D-A785-4A56-89B5-B088343E88C8}">
      <dsp:nvSpPr>
        <dsp:cNvPr id="0" name=""/>
        <dsp:cNvSpPr/>
      </dsp:nvSpPr>
      <dsp:spPr>
        <a:xfrm>
          <a:off x="7623657" y="1773627"/>
          <a:ext cx="494116" cy="49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C298F-FF77-4110-989C-F4E158263BDB}">
      <dsp:nvSpPr>
        <dsp:cNvPr id="0" name=""/>
        <dsp:cNvSpPr/>
      </dsp:nvSpPr>
      <dsp:spPr>
        <a:xfrm>
          <a:off x="3680460" y="1851660"/>
          <a:ext cx="2263140" cy="22631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3680460" y="1851660"/>
        <a:ext cx="2263140" cy="2263140"/>
      </dsp:txXfrm>
    </dsp:sp>
    <dsp:sp modelId="{1EC43104-48A9-4ED3-BD9B-506463CD10FB}">
      <dsp:nvSpPr>
        <dsp:cNvPr id="0" name=""/>
        <dsp:cNvSpPr/>
      </dsp:nvSpPr>
      <dsp:spPr>
        <a:xfrm>
          <a:off x="2363723" y="1316736"/>
          <a:ext cx="1645920" cy="16459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363723" y="1316736"/>
        <a:ext cx="1645920" cy="1645920"/>
      </dsp:txXfrm>
    </dsp:sp>
    <dsp:sp modelId="{2A5FE8EE-50CF-4FA5-BAD5-255171A124C4}">
      <dsp:nvSpPr>
        <dsp:cNvPr id="0" name=""/>
        <dsp:cNvSpPr/>
      </dsp:nvSpPr>
      <dsp:spPr>
        <a:xfrm rot="20700000">
          <a:off x="3285607" y="181219"/>
          <a:ext cx="1612665" cy="16126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639312" y="534923"/>
        <a:ext cx="905256" cy="905256"/>
      </dsp:txXfrm>
    </dsp:sp>
    <dsp:sp modelId="{2B845EAB-99A7-4E39-9909-38D24E1E7AE9}">
      <dsp:nvSpPr>
        <dsp:cNvPr id="0" name=""/>
        <dsp:cNvSpPr/>
      </dsp:nvSpPr>
      <dsp:spPr>
        <a:xfrm>
          <a:off x="3505571" y="1510650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22276-9910-4704-9C8D-139F856A2785}">
      <dsp:nvSpPr>
        <dsp:cNvPr id="0" name=""/>
        <dsp:cNvSpPr/>
      </dsp:nvSpPr>
      <dsp:spPr>
        <a:xfrm>
          <a:off x="2072234" y="952897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543D-967A-4178-AA9A-EA8520DD6E19}">
      <dsp:nvSpPr>
        <dsp:cNvPr id="0" name=""/>
        <dsp:cNvSpPr/>
      </dsp:nvSpPr>
      <dsp:spPr>
        <a:xfrm>
          <a:off x="2912580" y="-171674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F50A9-62B2-4B5D-ABE5-A4A15879EA80}">
      <dsp:nvSpPr>
        <dsp:cNvPr id="0" name=""/>
        <dsp:cNvSpPr/>
      </dsp:nvSpPr>
      <dsp:spPr>
        <a:xfrm rot="21183131">
          <a:off x="1788374" y="1512163"/>
          <a:ext cx="1321286" cy="119113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2">
                  <a:lumMod val="75000"/>
                </a:schemeClr>
              </a:solidFill>
            </a:rPr>
            <a:t>Tabuľka 25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 rot="21183131">
        <a:off x="1788374" y="1512163"/>
        <a:ext cx="1321286" cy="1191131"/>
      </dsp:txXfrm>
    </dsp:sp>
    <dsp:sp modelId="{B660B654-E245-435D-8D0E-D579F0EFD5D2}">
      <dsp:nvSpPr>
        <dsp:cNvPr id="0" name=""/>
        <dsp:cNvSpPr/>
      </dsp:nvSpPr>
      <dsp:spPr>
        <a:xfrm rot="21224995">
          <a:off x="636242" y="1080117"/>
          <a:ext cx="1332037" cy="11959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2">
                  <a:lumMod val="75000"/>
                </a:schemeClr>
              </a:solidFill>
            </a:rPr>
            <a:t>Žiadosť o FP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 rot="21224995">
        <a:off x="636242" y="1080117"/>
        <a:ext cx="1332037" cy="1195975"/>
      </dsp:txXfrm>
    </dsp:sp>
    <dsp:sp modelId="{74E8A372-FC48-4A5F-8EE3-39E906CE1D26}">
      <dsp:nvSpPr>
        <dsp:cNvPr id="0" name=""/>
        <dsp:cNvSpPr/>
      </dsp:nvSpPr>
      <dsp:spPr>
        <a:xfrm rot="21237136">
          <a:off x="1417182" y="276887"/>
          <a:ext cx="1219696" cy="12196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accent2">
                  <a:lumMod val="75000"/>
                </a:schemeClr>
              </a:solidFill>
            </a:rPr>
            <a:t>Bod 22</a:t>
          </a:r>
          <a:endParaRPr lang="en-US" sz="1600" kern="1200" dirty="0">
            <a:solidFill>
              <a:schemeClr val="accent2">
                <a:lumMod val="75000"/>
              </a:schemeClr>
            </a:solidFill>
          </a:endParaRPr>
        </a:p>
      </dsp:txBody>
      <dsp:txXfrm rot="537136">
        <a:off x="1684697" y="544402"/>
        <a:ext cx="684666" cy="684666"/>
      </dsp:txXfrm>
    </dsp:sp>
    <dsp:sp modelId="{11000155-BEE5-4874-90D8-BA60A80C061B}">
      <dsp:nvSpPr>
        <dsp:cNvPr id="0" name=""/>
        <dsp:cNvSpPr/>
      </dsp:nvSpPr>
      <dsp:spPr>
        <a:xfrm>
          <a:off x="1472417" y="1208448"/>
          <a:ext cx="2190932" cy="2190932"/>
        </a:xfrm>
        <a:prstGeom prst="circularArrow">
          <a:avLst>
            <a:gd name="adj1" fmla="val 4687"/>
            <a:gd name="adj2" fmla="val 299029"/>
            <a:gd name="adj3" fmla="val 2483283"/>
            <a:gd name="adj4" fmla="val 159340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F7CD7-F7DE-4032-8446-A1DC30109E54}">
      <dsp:nvSpPr>
        <dsp:cNvPr id="0" name=""/>
        <dsp:cNvSpPr/>
      </dsp:nvSpPr>
      <dsp:spPr>
        <a:xfrm>
          <a:off x="399200" y="784887"/>
          <a:ext cx="1591849" cy="15918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E405-70D0-4E2C-999B-7D8FA0BDD76F}">
      <dsp:nvSpPr>
        <dsp:cNvPr id="0" name=""/>
        <dsp:cNvSpPr/>
      </dsp:nvSpPr>
      <dsp:spPr>
        <a:xfrm>
          <a:off x="1034774" y="-65651"/>
          <a:ext cx="1716334" cy="17163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C298F-FF77-4110-989C-F4E158263BDB}">
      <dsp:nvSpPr>
        <dsp:cNvPr id="0" name=""/>
        <dsp:cNvSpPr/>
      </dsp:nvSpPr>
      <dsp:spPr>
        <a:xfrm>
          <a:off x="3680460" y="1851660"/>
          <a:ext cx="2263140" cy="22631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680460" y="1851660"/>
        <a:ext cx="2263140" cy="2263140"/>
      </dsp:txXfrm>
    </dsp:sp>
    <dsp:sp modelId="{1EC43104-48A9-4ED3-BD9B-506463CD10FB}">
      <dsp:nvSpPr>
        <dsp:cNvPr id="0" name=""/>
        <dsp:cNvSpPr/>
      </dsp:nvSpPr>
      <dsp:spPr>
        <a:xfrm>
          <a:off x="2363723" y="1316736"/>
          <a:ext cx="1645920" cy="16459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363723" y="1316736"/>
        <a:ext cx="1645920" cy="1645920"/>
      </dsp:txXfrm>
    </dsp:sp>
    <dsp:sp modelId="{2A5FE8EE-50CF-4FA5-BAD5-255171A124C4}">
      <dsp:nvSpPr>
        <dsp:cNvPr id="0" name=""/>
        <dsp:cNvSpPr/>
      </dsp:nvSpPr>
      <dsp:spPr>
        <a:xfrm rot="20700000">
          <a:off x="3285607" y="181219"/>
          <a:ext cx="1612665" cy="16126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639312" y="534923"/>
        <a:ext cx="905256" cy="905256"/>
      </dsp:txXfrm>
    </dsp:sp>
    <dsp:sp modelId="{2B845EAB-99A7-4E39-9909-38D24E1E7AE9}">
      <dsp:nvSpPr>
        <dsp:cNvPr id="0" name=""/>
        <dsp:cNvSpPr/>
      </dsp:nvSpPr>
      <dsp:spPr>
        <a:xfrm>
          <a:off x="3505571" y="1510650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22276-9910-4704-9C8D-139F856A2785}">
      <dsp:nvSpPr>
        <dsp:cNvPr id="0" name=""/>
        <dsp:cNvSpPr/>
      </dsp:nvSpPr>
      <dsp:spPr>
        <a:xfrm>
          <a:off x="2072234" y="952897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543D-967A-4178-AA9A-EA8520DD6E19}">
      <dsp:nvSpPr>
        <dsp:cNvPr id="0" name=""/>
        <dsp:cNvSpPr/>
      </dsp:nvSpPr>
      <dsp:spPr>
        <a:xfrm>
          <a:off x="2912580" y="-171674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5776A-3F57-4426-ABD1-01518780B99A}">
      <dsp:nvSpPr>
        <dsp:cNvPr id="0" name=""/>
        <dsp:cNvSpPr/>
      </dsp:nvSpPr>
      <dsp:spPr>
        <a:xfrm>
          <a:off x="44" y="1840082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44" y="1840082"/>
        <a:ext cx="2045344" cy="1022672"/>
      </dsp:txXfrm>
    </dsp:sp>
    <dsp:sp modelId="{A40E457A-D105-46F4-8AF4-E398C6BAD0D5}">
      <dsp:nvSpPr>
        <dsp:cNvPr id="0" name=""/>
        <dsp:cNvSpPr/>
      </dsp:nvSpPr>
      <dsp:spPr>
        <a:xfrm rot="18770822">
          <a:off x="1852924" y="1888022"/>
          <a:ext cx="120306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203067" y="22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8770822">
        <a:off x="2424381" y="1880314"/>
        <a:ext cx="60153" cy="60153"/>
      </dsp:txXfrm>
    </dsp:sp>
    <dsp:sp modelId="{FB3F5606-F19C-4007-A010-CFFCD4B816A3}">
      <dsp:nvSpPr>
        <dsp:cNvPr id="0" name=""/>
        <dsp:cNvSpPr/>
      </dsp:nvSpPr>
      <dsp:spPr>
        <a:xfrm>
          <a:off x="2863527" y="958027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2863527" y="958027"/>
        <a:ext cx="2045344" cy="1022672"/>
      </dsp:txXfrm>
    </dsp:sp>
    <dsp:sp modelId="{E50F2C11-8DDD-449F-87E1-A13C7FB6D908}">
      <dsp:nvSpPr>
        <dsp:cNvPr id="0" name=""/>
        <dsp:cNvSpPr/>
      </dsp:nvSpPr>
      <dsp:spPr>
        <a:xfrm rot="19457599">
          <a:off x="4814171" y="1152976"/>
          <a:ext cx="1007540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007540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57599">
        <a:off x="5292752" y="1150156"/>
        <a:ext cx="50377" cy="50377"/>
      </dsp:txXfrm>
    </dsp:sp>
    <dsp:sp modelId="{FFCBD812-32F7-40A5-A345-0772CFFB0DE1}">
      <dsp:nvSpPr>
        <dsp:cNvPr id="0" name=""/>
        <dsp:cNvSpPr/>
      </dsp:nvSpPr>
      <dsp:spPr>
        <a:xfrm>
          <a:off x="5727010" y="369990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5727010" y="369990"/>
        <a:ext cx="2045344" cy="1022672"/>
      </dsp:txXfrm>
    </dsp:sp>
    <dsp:sp modelId="{72BBB907-7072-4EC0-8915-0F9FAE362189}">
      <dsp:nvSpPr>
        <dsp:cNvPr id="0" name=""/>
        <dsp:cNvSpPr/>
      </dsp:nvSpPr>
      <dsp:spPr>
        <a:xfrm rot="2142401">
          <a:off x="4814171" y="1741013"/>
          <a:ext cx="1007540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007540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142401">
        <a:off x="5292752" y="1738193"/>
        <a:ext cx="50377" cy="50377"/>
      </dsp:txXfrm>
    </dsp:sp>
    <dsp:sp modelId="{EC064488-9388-46F5-8D92-65A89EBC4DE3}">
      <dsp:nvSpPr>
        <dsp:cNvPr id="0" name=""/>
        <dsp:cNvSpPr/>
      </dsp:nvSpPr>
      <dsp:spPr>
        <a:xfrm>
          <a:off x="5727010" y="1546063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5727010" y="1546063"/>
        <a:ext cx="2045344" cy="1022672"/>
      </dsp:txXfrm>
    </dsp:sp>
    <dsp:sp modelId="{C58D25A0-733C-460C-9721-019B6313BD80}">
      <dsp:nvSpPr>
        <dsp:cNvPr id="0" name=""/>
        <dsp:cNvSpPr/>
      </dsp:nvSpPr>
      <dsp:spPr>
        <a:xfrm rot="2829178">
          <a:off x="1852924" y="2770077"/>
          <a:ext cx="120306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1203067" y="22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829178">
        <a:off x="2424381" y="2762369"/>
        <a:ext cx="60153" cy="60153"/>
      </dsp:txXfrm>
    </dsp:sp>
    <dsp:sp modelId="{34AD14A2-3851-4924-9740-6193F4A042AA}">
      <dsp:nvSpPr>
        <dsp:cNvPr id="0" name=""/>
        <dsp:cNvSpPr/>
      </dsp:nvSpPr>
      <dsp:spPr>
        <a:xfrm>
          <a:off x="2863527" y="2722137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2863527" y="2722137"/>
        <a:ext cx="2045344" cy="1022672"/>
      </dsp:txXfrm>
    </dsp:sp>
    <dsp:sp modelId="{3E4E11EC-8C9D-47F0-A6E3-82C7CBF0E22D}">
      <dsp:nvSpPr>
        <dsp:cNvPr id="0" name=""/>
        <dsp:cNvSpPr/>
      </dsp:nvSpPr>
      <dsp:spPr>
        <a:xfrm>
          <a:off x="4908872" y="3211105"/>
          <a:ext cx="818137" cy="44736"/>
        </a:xfrm>
        <a:custGeom>
          <a:avLst/>
          <a:gdLst/>
          <a:ahLst/>
          <a:cxnLst/>
          <a:rect l="0" t="0" r="0" b="0"/>
          <a:pathLst>
            <a:path>
              <a:moveTo>
                <a:pt x="0" y="22368"/>
              </a:moveTo>
              <a:lnTo>
                <a:pt x="818137" y="2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297487" y="3213019"/>
        <a:ext cx="40906" cy="40906"/>
      </dsp:txXfrm>
    </dsp:sp>
    <dsp:sp modelId="{94372966-AADB-480A-B0DE-65F304BBDF8A}">
      <dsp:nvSpPr>
        <dsp:cNvPr id="0" name=""/>
        <dsp:cNvSpPr/>
      </dsp:nvSpPr>
      <dsp:spPr>
        <a:xfrm>
          <a:off x="5727010" y="2722137"/>
          <a:ext cx="2045344" cy="102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300" kern="1200"/>
        </a:p>
      </dsp:txBody>
      <dsp:txXfrm>
        <a:off x="5727010" y="2722137"/>
        <a:ext cx="2045344" cy="102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EBD3A9-D844-455E-B41C-5B8872137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2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4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6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7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BD3A9-D844-455E-B41C-5B8872137342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25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4073-F045-42A7-B754-22DBE46A78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8CD-F1A0-409D-AF26-F2A2C9FFF1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ADF4-DE48-4BB8-B462-8D55876168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FA75-3DD8-40BB-B622-8C85CA6CC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7BF1-8CA3-4AE5-BDA3-1637BB640E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41AE-D93B-464F-882E-AE605A11AD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BBB7-E6D1-4171-9D9D-8002DA8D56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3874-8A87-42A3-B32F-2A3D8AF6A5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1859-52C6-4602-9061-282F9BA2A7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EA44-27D9-4CD8-B968-D052035288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DF35-FDFE-466F-9FD2-D822B4EE42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BC5BE50-C3D4-476B-A4C2-94CD2F3840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17" Type="http://schemas.openxmlformats.org/officeDocument/2006/relationships/image" Target="../media/image8.wmf"/><Relationship Id="rId2" Type="http://schemas.openxmlformats.org/officeDocument/2006/relationships/diagramData" Target="../diagrams/data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.wmf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Z</a:t>
            </a:r>
            <a:r>
              <a:rPr lang="sk-SK" b="1" dirty="0" err="1" smtClean="0">
                <a:solidFill>
                  <a:schemeClr val="bg1"/>
                </a:solidFill>
                <a:latin typeface="Calibri" pitchFamily="34" charset="0"/>
              </a:rPr>
              <a:t>áverečná</a:t>
            </a:r>
            <a:r>
              <a:rPr lang="sk-SK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b="1" dirty="0" smtClean="0">
                <a:solidFill>
                  <a:schemeClr val="bg1"/>
                </a:solidFill>
                <a:latin typeface="Calibri" pitchFamily="34" charset="0"/>
              </a:rPr>
              <a:t>správa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o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</a:rPr>
              <a:t>postupe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</a:rPr>
              <a:t>reali</a:t>
            </a:r>
            <a:r>
              <a:rPr lang="sk-SK" b="1" dirty="0" err="1" smtClean="0">
                <a:solidFill>
                  <a:schemeClr val="bg1"/>
                </a:solidFill>
                <a:latin typeface="Calibri" pitchFamily="34" charset="0"/>
              </a:rPr>
              <a:t>zácie</a:t>
            </a:r>
            <a:r>
              <a:rPr lang="sk-SK" b="1" dirty="0" smtClean="0">
                <a:solidFill>
                  <a:schemeClr val="bg1"/>
                </a:solidFill>
                <a:latin typeface="Calibri" pitchFamily="34" charset="0"/>
              </a:rPr>
              <a:t> projektu</a:t>
            </a:r>
            <a:endParaRPr lang="sk-SK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Ukazovatele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79512" y="2348880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Projekt ako celok, v tom účasť partnerov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Podľa žiadosti o FP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Opis v bode 22 v súlade s tabuľkou 25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akým spôsobom bol dosiahnutý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ktorý z partnerov zodpovedal za jeho dosiahnutie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metodika započítania ukazovateľa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vysvetlenie prípadných rozdielov oproti plánovaným hodnotám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ukazovatele výsledku – len v záverečnej správe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dosiahnutie cieľov projektu /programu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2000" dirty="0" smtClean="0"/>
              <a:t>Doplňujúce informácie – napr. počet účastníkov konferencie</a:t>
            </a:r>
          </a:p>
          <a:p>
            <a:pPr marL="914400" lvl="1" indent="-457200">
              <a:buFont typeface="+mj-lt"/>
              <a:buAutoNum type="arabicPeriod"/>
            </a:pPr>
            <a:endParaRPr lang="sk-SK" sz="2000" dirty="0" smtClean="0"/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508104" y="1124744"/>
          <a:ext cx="348004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Ukazovatele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179512" y="155679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Príklady ukazovateľov a informácií, ktoré je potrebné uviesť v ZMS</a:t>
            </a:r>
          </a:p>
          <a:p>
            <a:pPr algn="ctr"/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395536" y="1916833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sk-SK" sz="2000" dirty="0" smtClean="0">
                <a:solidFill>
                  <a:srgbClr val="FF0000"/>
                </a:solidFill>
              </a:rPr>
              <a:t>Dĺžka cyklotrasy:</a:t>
            </a:r>
            <a:r>
              <a:rPr lang="sk-SK" sz="2000" dirty="0" smtClean="0"/>
              <a:t> </a:t>
            </a:r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FF0000"/>
                </a:solidFill>
              </a:rPr>
              <a:t>Konferencia: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sk-SK" sz="1800" dirty="0" smtClean="0">
                <a:solidFill>
                  <a:srgbClr val="FF0000"/>
                </a:solidFill>
              </a:rPr>
              <a:t>Brožúra:</a:t>
            </a:r>
          </a:p>
          <a:p>
            <a:endParaRPr lang="sk-SK" sz="1800" dirty="0" smtClean="0">
              <a:solidFill>
                <a:srgbClr val="FF0000"/>
              </a:solidFill>
            </a:endParaRPr>
          </a:p>
          <a:p>
            <a:r>
              <a:rPr lang="sk-SK" sz="1800" dirty="0" smtClean="0">
                <a:solidFill>
                  <a:srgbClr val="FF0000"/>
                </a:solidFill>
              </a:rPr>
              <a:t>Počet obyvateľov, na ktorých má dopad nová/zmodernizovaná infraštruktúra:</a:t>
            </a:r>
          </a:p>
          <a:p>
            <a:r>
              <a:rPr lang="sk-SK" sz="1800" dirty="0" smtClean="0"/>
              <a:t> </a:t>
            </a:r>
          </a:p>
          <a:p>
            <a:endParaRPr lang="sk-SK" dirty="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2051720" y="285293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miesto a čas konania, </a:t>
            </a:r>
          </a:p>
          <a:p>
            <a:r>
              <a:rPr lang="sk-SK" sz="1800" dirty="0" smtClean="0"/>
              <a:t>účastníci a ich počet,</a:t>
            </a:r>
          </a:p>
          <a:p>
            <a:r>
              <a:rPr lang="sk-SK" sz="1800" dirty="0" smtClean="0"/>
              <a:t>program, </a:t>
            </a:r>
          </a:p>
          <a:p>
            <a:r>
              <a:rPr lang="sk-SK" sz="1800" dirty="0" smtClean="0"/>
              <a:t>propagácia, </a:t>
            </a:r>
          </a:p>
          <a:p>
            <a:r>
              <a:rPr lang="sk-SK" sz="1800" dirty="0" smtClean="0"/>
              <a:t>výstupy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156176" y="14127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>
            <a:off x="1403648" y="350100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obsah, </a:t>
            </a:r>
          </a:p>
          <a:p>
            <a:r>
              <a:rPr lang="sk-SK" sz="1800" dirty="0" smtClean="0"/>
              <a:t>počet kusov, </a:t>
            </a:r>
          </a:p>
          <a:p>
            <a:r>
              <a:rPr lang="sk-SK" sz="1800" dirty="0" smtClean="0"/>
              <a:t>forma distribúcie, </a:t>
            </a:r>
          </a:p>
          <a:p>
            <a:r>
              <a:rPr lang="sk-SK" sz="1800" dirty="0" smtClean="0"/>
              <a:t>cieľová skupina,...</a:t>
            </a:r>
          </a:p>
          <a:p>
            <a:endParaRPr lang="en-US" dirty="0"/>
          </a:p>
        </p:txBody>
      </p:sp>
      <p:sp>
        <p:nvSpPr>
          <p:cNvPr id="16" name="BlokTextu 15"/>
          <p:cNvSpPr txBox="1"/>
          <p:nvPr/>
        </p:nvSpPr>
        <p:spPr>
          <a:xfrm>
            <a:off x="2411760" y="2348880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dĺžka, </a:t>
            </a:r>
          </a:p>
          <a:p>
            <a:r>
              <a:rPr lang="sk-SK" sz="1800" dirty="0" smtClean="0"/>
              <a:t>vysvetlenie prípadného rozdielu oproti plánovanej hodnote, </a:t>
            </a:r>
          </a:p>
          <a:p>
            <a:r>
              <a:rPr lang="sk-SK" sz="1800" dirty="0" smtClean="0"/>
              <a:t>finančné implikácie rozdielu, </a:t>
            </a:r>
          </a:p>
          <a:p>
            <a:r>
              <a:rPr lang="sk-SK" sz="1800" dirty="0" smtClean="0"/>
              <a:t>opis umiestnenia infraštruktúry, </a:t>
            </a:r>
          </a:p>
          <a:p>
            <a:r>
              <a:rPr lang="sk-SK" sz="1800" dirty="0" smtClean="0"/>
              <a:t>ktorý partner akú časť vybudoval, </a:t>
            </a:r>
          </a:p>
          <a:p>
            <a:r>
              <a:rPr lang="sk-SK" sz="1800" dirty="0" smtClean="0"/>
              <a:t>prípadné zaujímavosti na trase, </a:t>
            </a:r>
          </a:p>
          <a:p>
            <a:r>
              <a:rPr lang="sk-SK" sz="1800" dirty="0" smtClean="0"/>
              <a:t>propagácia, </a:t>
            </a:r>
          </a:p>
          <a:p>
            <a:r>
              <a:rPr lang="sk-SK" sz="1800" dirty="0" smtClean="0"/>
              <a:t>štatistiky využívania pokiaľ sú k dispozícii, </a:t>
            </a:r>
          </a:p>
          <a:p>
            <a:endParaRPr lang="sk-SK" sz="1800" dirty="0" smtClean="0"/>
          </a:p>
          <a:p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547664" y="465313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 smtClean="0"/>
              <a:t>počet</a:t>
            </a:r>
            <a:r>
              <a:rPr lang="pl-PL" sz="1800" dirty="0" smtClean="0"/>
              <a:t> </a:t>
            </a:r>
            <a:r>
              <a:rPr lang="pl-PL" sz="1800" dirty="0" err="1" smtClean="0"/>
              <a:t>obyvateľov</a:t>
            </a:r>
            <a:endParaRPr lang="pl-PL" sz="1800" dirty="0" smtClean="0"/>
          </a:p>
          <a:p>
            <a:r>
              <a:rPr lang="pl-PL" sz="1800" dirty="0" err="1" smtClean="0"/>
              <a:t>zdroj</a:t>
            </a:r>
            <a:r>
              <a:rPr lang="pl-PL" sz="1800" dirty="0" smtClean="0"/>
              <a:t> </a:t>
            </a:r>
            <a:r>
              <a:rPr lang="pl-PL" sz="1800" dirty="0" err="1" smtClean="0"/>
              <a:t>získania</a:t>
            </a:r>
            <a:r>
              <a:rPr lang="pl-PL" sz="1800" dirty="0" smtClean="0"/>
              <a:t> </a:t>
            </a:r>
            <a:r>
              <a:rPr lang="pl-PL" sz="1800" dirty="0" err="1" smtClean="0"/>
              <a:t>údajov</a:t>
            </a:r>
            <a:endParaRPr lang="pl-PL" sz="1800" dirty="0" smtClean="0"/>
          </a:p>
          <a:p>
            <a:r>
              <a:rPr lang="pl-PL" sz="1800" dirty="0" err="1" smtClean="0"/>
              <a:t>údaje</a:t>
            </a:r>
            <a:r>
              <a:rPr lang="pl-PL" sz="1800" dirty="0" smtClean="0"/>
              <a:t> </a:t>
            </a:r>
            <a:r>
              <a:rPr lang="pl-PL" sz="1800" dirty="0" err="1" smtClean="0"/>
              <a:t>aktuálne</a:t>
            </a:r>
            <a:r>
              <a:rPr lang="pl-PL" sz="1800" dirty="0" smtClean="0"/>
              <a:t> ku </a:t>
            </a:r>
            <a:r>
              <a:rPr lang="pl-PL" sz="1800" dirty="0" err="1" smtClean="0"/>
              <a:t>koncu</a:t>
            </a:r>
            <a:r>
              <a:rPr lang="pl-PL" sz="1800" dirty="0" smtClean="0"/>
              <a:t> projektu</a:t>
            </a:r>
          </a:p>
          <a:p>
            <a:r>
              <a:rPr lang="pl-PL" sz="1800" dirty="0" smtClean="0"/>
              <a:t>za </a:t>
            </a:r>
            <a:r>
              <a:rPr lang="pl-PL" sz="1800" dirty="0" err="1" smtClean="0"/>
              <a:t>celý</a:t>
            </a:r>
            <a:r>
              <a:rPr lang="pl-PL" sz="1800" dirty="0" smtClean="0"/>
              <a:t> projekt, v tom za </a:t>
            </a:r>
            <a:r>
              <a:rPr lang="pl-PL" sz="1800" dirty="0" err="1" smtClean="0"/>
              <a:t>partnerov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  <a:latin typeface="Calibri" pitchFamily="34" charset="0"/>
              </a:rPr>
              <a:t>Mesačný monitoring realizácie projektov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Dôvod dodatočného monitoringu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70892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Priebežný </a:t>
            </a:r>
            <a:r>
              <a:rPr lang="en-US" dirty="0" smtClean="0"/>
              <a:t>monitoring </a:t>
            </a:r>
            <a:r>
              <a:rPr lang="sk-SK" dirty="0" smtClean="0"/>
              <a:t>realizácie projektu (blížiaci sa koniec programového obdobia)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sk-SK" dirty="0" smtClean="0"/>
              <a:t> Rýchlejšia identifikácia prípadných problémov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331640" y="9807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Mesačný monitoring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820472" cy="51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Obsah  mesačného monitoringu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Opis realizácia v súlade s aktuálnym harmonogramom – príloha č.5 k zmluve o FP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Opis aktivít a ukazovateľov (vyčísliť v %) realizovaných v danom mesiaci– narastajúco za všetkých partnerov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latin typeface="Calibri" pitchFamily="34" charset="0"/>
              </a:rPr>
              <a:t>Kumulatívne hodnoty výdavkov  od začiatku projektu do konca príslušného mesiaca–  za celý projekt.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37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Spôsob zaslania monitoringu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>
                <a:latin typeface="Calibri" pitchFamily="34" charset="0"/>
              </a:rPr>
              <a:t>10 dní po skončení mesiaca – e-mailom príslušnému projektovému manažérovi STS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Všetky realizované projekty (podpísané zmluvy)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  Vzor formuláru pošle STS VP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Prvá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tabuľka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monitoringu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bude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vypracovaná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ku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koncu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apríla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2014</a:t>
            </a:r>
          </a:p>
          <a:p>
            <a:pPr algn="ctr">
              <a:lnSpc>
                <a:spcPct val="150000"/>
              </a:lnSpc>
            </a:pP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Zaslanie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na STS –  do 10. </a:t>
            </a:r>
            <a:r>
              <a:rPr lang="pl-PL" dirty="0" err="1" smtClean="0">
                <a:solidFill>
                  <a:srgbClr val="FF0000"/>
                </a:solidFill>
                <a:latin typeface="Calibri" pitchFamily="34" charset="0"/>
              </a:rPr>
              <a:t>mája</a:t>
            </a: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 2014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3" descr="C:\Users\Martina_Galisova\AppData\Local\Microsoft\Windows\Temporary Internet Files\Content.IE5\Z72HR8I5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1" y="4581128"/>
            <a:ext cx="144335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bg1"/>
                </a:solidFill>
                <a:latin typeface="Calibri" pitchFamily="34" charset="0"/>
              </a:rPr>
              <a:t>Monitorovacie návštevy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Monitorovacia návšteva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11560" y="1772816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Čas konania  </a:t>
            </a:r>
            <a:r>
              <a:rPr lang="sk-SK" dirty="0" smtClean="0"/>
              <a:t>- po vecnom ukončení projektu  a zároveň pred odoslaním ZMS na RO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Miesto konania</a:t>
            </a:r>
            <a:r>
              <a:rPr lang="sk-SK" dirty="0" smtClean="0"/>
              <a:t> - sídlo vedúceho partnera + miesta realizovaných investícií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Účastníci konania </a:t>
            </a:r>
            <a:r>
              <a:rPr lang="sk-SK" dirty="0" smtClean="0"/>
              <a:t>– zástupcovia STS, zástupca VP/PP (osoby, ktoré budú vedieť podať doplňujúce informácie)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Kontrolný zoznam monitorovacej návštevy </a:t>
            </a:r>
            <a:r>
              <a:rPr lang="sk-SK" dirty="0" smtClean="0"/>
              <a:t>– vyplnenie a odoslanie časti A pred konaním MN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/>
          </a:p>
          <a:p>
            <a:pPr marL="457200" indent="-457200">
              <a:buFont typeface="+mj-lt"/>
              <a:buAutoNum type="arabicPeriod"/>
            </a:pPr>
            <a:endParaRPr lang="sk-SK" dirty="0" smtClean="0"/>
          </a:p>
          <a:p>
            <a:pPr marL="457200" indent="-457200">
              <a:lnSpc>
                <a:spcPct val="150000"/>
              </a:lnSpc>
            </a:pPr>
            <a:r>
              <a:rPr lang="sk-SK" sz="2000" dirty="0" smtClean="0"/>
              <a:t>STS informuje o konaní monitorovacej návštevy listom min. 7 dní vopred.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Cieľ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monitorovacej návštevy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3528" y="2132856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Overenie:</a:t>
            </a:r>
          </a:p>
          <a:p>
            <a:endParaRPr lang="sk-SK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Zrealizovanie aktivít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Dosiahnutie ukazovateľov výstupu a výsledku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Zrealizovanie investície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Kvalita partnerstva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Propagačné a informačné aktivity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6588224" y="3789040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3995936" y="4005064"/>
            <a:ext cx="3024336" cy="351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3707904" y="4005064"/>
            <a:ext cx="331236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5148064" y="4005064"/>
            <a:ext cx="1872208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Skupina 18"/>
          <p:cNvGrpSpPr/>
          <p:nvPr/>
        </p:nvGrpSpPr>
        <p:grpSpPr>
          <a:xfrm>
            <a:off x="3851920" y="3212976"/>
            <a:ext cx="3168352" cy="792088"/>
            <a:chOff x="3851920" y="3212976"/>
            <a:chExt cx="3168352" cy="792088"/>
          </a:xfrm>
        </p:grpSpPr>
        <p:cxnSp>
          <p:nvCxnSpPr>
            <p:cNvPr id="12" name="Łącznik prosty 11"/>
            <p:cNvCxnSpPr/>
            <p:nvPr/>
          </p:nvCxnSpPr>
          <p:spPr>
            <a:xfrm>
              <a:off x="3851920" y="3212976"/>
              <a:ext cx="295232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/>
            <p:cNvCxnSpPr/>
            <p:nvPr/>
          </p:nvCxnSpPr>
          <p:spPr>
            <a:xfrm>
              <a:off x="6804248" y="3645024"/>
              <a:ext cx="21602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ipsa 27"/>
          <p:cNvSpPr/>
          <p:nvPr/>
        </p:nvSpPr>
        <p:spPr>
          <a:xfrm>
            <a:off x="7164288" y="3429000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Projekt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celok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7772400" cy="4464496"/>
          </a:xfrm>
        </p:spPr>
        <p:txBody>
          <a:bodyPr/>
          <a:lstStyle/>
          <a:p>
            <a:pPr marL="812800" eaLnBrk="1" hangingPunct="1"/>
            <a:r>
              <a:rPr lang="sk-SK" sz="1800" dirty="0" smtClean="0">
                <a:latin typeface="Calibri" pitchFamily="34" charset="0"/>
              </a:rPr>
              <a:t>identický</a:t>
            </a:r>
          </a:p>
          <a:p>
            <a:pPr marL="812800" eaLnBrk="1" hangingPunct="1"/>
            <a:r>
              <a:rPr lang="sk-SK" sz="1800" dirty="0" smtClean="0">
                <a:latin typeface="Calibri" pitchFamily="34" charset="0"/>
              </a:rPr>
              <a:t>v úvodnej časti potrebné označiť</a:t>
            </a:r>
          </a:p>
          <a:p>
            <a:pPr marL="812800" eaLnBrk="1" hangingPunct="1"/>
            <a:r>
              <a:rPr lang="sk-SK" sz="1800" dirty="0" smtClean="0">
                <a:latin typeface="Calibri" pitchFamily="34" charset="0"/>
              </a:rPr>
              <a:t>Monitorovacie obdobie záverečnej </a:t>
            </a:r>
            <a:r>
              <a:rPr lang="sk-SK" sz="1800" dirty="0" smtClean="0">
                <a:latin typeface="Calibri" pitchFamily="34" charset="0"/>
              </a:rPr>
              <a:t>správy (</a:t>
            </a:r>
            <a:r>
              <a:rPr lang="sk-SK" sz="1800" dirty="0" err="1" smtClean="0">
                <a:latin typeface="Calibri" pitchFamily="34" charset="0"/>
              </a:rPr>
              <a:t>MO</a:t>
            </a:r>
            <a:r>
              <a:rPr lang="sk-SK" sz="1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</a:t>
            </a:r>
            <a:r>
              <a:rPr lang="sk-SK" sz="1800" dirty="0" smtClean="0">
                <a:latin typeface="Calibri" pitchFamily="34" charset="0"/>
              </a:rPr>
              <a:t>)</a:t>
            </a:r>
            <a:endParaRPr lang="sk-SK" sz="1800" dirty="0" smtClean="0">
              <a:latin typeface="Calibri" pitchFamily="34" charset="0"/>
            </a:endParaRPr>
          </a:p>
          <a:p>
            <a:pPr marL="1270000" lvl="1" indent="-342900" eaLnBrk="1" hangingPunct="1">
              <a:buFont typeface="+mj-lt"/>
              <a:buAutoNum type="alphaLcParenR"/>
            </a:pPr>
            <a:r>
              <a:rPr lang="sk-SK" sz="1400" dirty="0" smtClean="0">
                <a:latin typeface="Calibri" pitchFamily="34" charset="0"/>
              </a:rPr>
              <a:t>do konca projektu uvedeného v zmluve</a:t>
            </a:r>
          </a:p>
          <a:p>
            <a:pPr marL="1270000" lvl="1" indent="-342900" eaLnBrk="1" hangingPunct="1">
              <a:buFont typeface="+mj-lt"/>
              <a:buAutoNum type="alphaLcParenR"/>
            </a:pPr>
            <a:r>
              <a:rPr lang="sk-SK" sz="1400" dirty="0" smtClean="0">
                <a:latin typeface="Calibri" pitchFamily="34" charset="0"/>
              </a:rPr>
              <a:t>do dátumu poslednej úhrady výdavku v </a:t>
            </a:r>
            <a:r>
              <a:rPr lang="sk-SK" sz="1400" b="1" dirty="0" smtClean="0">
                <a:latin typeface="Calibri" pitchFamily="34" charset="0"/>
              </a:rPr>
              <a:t>celom projekte</a:t>
            </a:r>
          </a:p>
          <a:p>
            <a:pPr marL="812800" eaLnBrk="1" hangingPunct="1"/>
            <a:endParaRPr lang="sk-SK" sz="1800" dirty="0" smtClean="0">
              <a:latin typeface="Calibri" pitchFamily="34" charset="0"/>
            </a:endParaRPr>
          </a:p>
          <a:p>
            <a:pPr marL="812800" eaLnBrk="1" hangingPunct="1"/>
            <a:endParaRPr lang="sk-SK" sz="1800" dirty="0" smtClean="0">
              <a:latin typeface="Calibri" pitchFamily="34" charset="0"/>
            </a:endParaRPr>
          </a:p>
          <a:p>
            <a:pPr marL="812800" eaLnBrk="1" hangingPunct="1"/>
            <a:endParaRPr lang="sk-SK" sz="1800" dirty="0" smtClean="0">
              <a:latin typeface="Calibri" pitchFamily="34" charset="0"/>
            </a:endParaRPr>
          </a:p>
          <a:p>
            <a:pPr marL="812800" eaLnBrk="1" hangingPunct="1"/>
            <a:endParaRPr lang="sk-SK" sz="1800" dirty="0" smtClean="0">
              <a:latin typeface="Calibri" pitchFamily="34" charset="0"/>
            </a:endParaRPr>
          </a:p>
          <a:p>
            <a:pPr marL="812800" eaLnBrk="1" hangingPunct="1"/>
            <a:endParaRPr lang="sk-SK" sz="1800" dirty="0" smtClean="0">
              <a:latin typeface="Calibri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Formul</a:t>
            </a:r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ár záverečnej správy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547664" y="3861048"/>
            <a:ext cx="6120680" cy="2160240"/>
            <a:chOff x="2771800" y="836712"/>
            <a:chExt cx="6120680" cy="21602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7300" t="41159" r="28076" b="33641"/>
            <a:stretch>
              <a:fillRect/>
            </a:stretch>
          </p:blipFill>
          <p:spPr bwMode="auto">
            <a:xfrm>
              <a:off x="2771800" y="836712"/>
              <a:ext cx="6120680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ál 6"/>
            <p:cNvSpPr/>
            <p:nvPr/>
          </p:nvSpPr>
          <p:spPr>
            <a:xfrm>
              <a:off x="7956376" y="1628800"/>
              <a:ext cx="576064" cy="504056"/>
            </a:xfrm>
            <a:prstGeom prst="ellipse">
              <a:avLst/>
            </a:prstGeom>
            <a:solidFill>
              <a:srgbClr val="FFC000">
                <a:alpha val="21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hnutá šípka 10"/>
          <p:cNvSpPr/>
          <p:nvPr/>
        </p:nvSpPr>
        <p:spPr>
          <a:xfrm rot="5400000">
            <a:off x="5220072" y="1916832"/>
            <a:ext cx="1512168" cy="2664296"/>
          </a:xfrm>
          <a:prstGeom prst="bentArrow">
            <a:avLst>
              <a:gd name="adj1" fmla="val 7750"/>
              <a:gd name="adj2" fmla="val 17963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Łącznik prosty 22"/>
          <p:cNvCxnSpPr/>
          <p:nvPr/>
        </p:nvCxnSpPr>
        <p:spPr>
          <a:xfrm>
            <a:off x="7524328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7452320" y="40770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9"/>
          <p:cNvSpPr txBox="1"/>
          <p:nvPr/>
        </p:nvSpPr>
        <p:spPr>
          <a:xfrm>
            <a:off x="755576" y="1052736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Kontroln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ý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zoznam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–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informa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čná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časť a časť B</a:t>
            </a:r>
          </a:p>
          <a:p>
            <a:pPr marL="809625" indent="-365125" algn="ctr"/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vyplní STS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Łącznik prosty 22"/>
          <p:cNvCxnSpPr/>
          <p:nvPr/>
        </p:nvCxnSpPr>
        <p:spPr>
          <a:xfrm>
            <a:off x="7524328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7452320" y="4077072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9"/>
          <p:cNvSpPr txBox="1"/>
          <p:nvPr/>
        </p:nvSpPr>
        <p:spPr>
          <a:xfrm>
            <a:off x="755576" y="105273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Kontrolný zoznam – časť  A </a:t>
            </a:r>
          </a:p>
          <a:p>
            <a:pPr marL="809625" indent="-365125"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vyplní VP pred monitorovacou návštevou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5518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7848872" cy="11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8064896" cy="45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779902"/>
            <a:ext cx="7776863" cy="10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29200"/>
            <a:ext cx="7992888" cy="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149080"/>
            <a:ext cx="7848872" cy="4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Príprava na monitorovaciu návštevu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11560" y="1700808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Zrealizované aktivity  a ukazovatele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Dokumentácia potvrdzujúca dosiahnutie ukazovateľov podľa zdroja overenia uvedeného v žiadosti o FP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Za celý projekt = </a:t>
            </a:r>
            <a:r>
              <a:rPr lang="sk-SK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 všetkých partnerov  bude dokumentácia u VP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Propagačné a informačné materiály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Inzercia v médiach – pripraviť kópie článkov, nahrávok, ...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Propagačné predmety a materiály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Investície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Zabezpečiť dostupnosť vybudovanej investície a zakúpeného zariadenia.</a:t>
            </a: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sk-SK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sk-SK" sz="2000" dirty="0" smtClean="0">
                <a:latin typeface="Arial" pitchFamily="34" charset="0"/>
                <a:cs typeface="Arial" pitchFamily="34" charset="0"/>
              </a:rPr>
              <a:t>Všetky investície, vybavenie a dokumentácia týkajúca sa projektu musia byť označené logom Programu a EÚ.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5" name="Picture 3" descr="C:\Users\Martina_Galisova\AppData\Local\Microsoft\Windows\Temporary Internet Files\Content.IE5\Z72HR8I5\MC9004113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1296144" cy="969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 monitorovacej návšteve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467544" y="1916831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VP zasiela doplňujúce informácie a dokumenty do STS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Prípadný kontakt a vysvetlenie s kontrolórmi prvého stupňa a RO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V prípade potreby VP opraví ZMS a zašle na STS</a:t>
            </a: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STS pripravuje kontrolný zoznam časť B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808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STS posiela ZMS na RO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BlokTextu 24"/>
          <p:cNvSpPr txBox="1"/>
          <p:nvPr/>
        </p:nvSpPr>
        <p:spPr>
          <a:xfrm>
            <a:off x="4932040" y="2060848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sk-SK" sz="2000" dirty="0" smtClean="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Calibri" pitchFamily="34" charset="0"/>
              </a:rPr>
              <a:t>STS pripravuje kontrolný zoznam časť B</a:t>
            </a:r>
          </a:p>
        </p:txBody>
      </p:sp>
      <p:sp>
        <p:nvSpPr>
          <p:cNvPr id="18" name="Strzałka w dół 17"/>
          <p:cNvSpPr/>
          <p:nvPr/>
        </p:nvSpPr>
        <p:spPr>
          <a:xfrm>
            <a:off x="5364088" y="3861048"/>
            <a:ext cx="504056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3203848" y="31409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49188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Pripomienky STS</a:t>
            </a:r>
          </a:p>
        </p:txBody>
      </p:sp>
      <p:sp>
        <p:nvSpPr>
          <p:cNvPr id="16" name="Strzałka w dół 15"/>
          <p:cNvSpPr/>
          <p:nvPr/>
        </p:nvSpPr>
        <p:spPr>
          <a:xfrm>
            <a:off x="3203848" y="41490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3203848" y="49411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3203848" y="566124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627784" y="213285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ÁNO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5292080" y="213285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/>
      <p:bldP spid="18" grpId="0" animBg="1"/>
      <p:bldP spid="19" grpId="0" animBg="1"/>
      <p:bldP spid="15" grpId="0"/>
      <p:bldP spid="16" grpId="0" animBg="1"/>
      <p:bldP spid="17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05273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Priebeh monitorovacej návštevy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67544" y="1700808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STS  oznámi VP plánovanú MN – spoločne dohodnú termín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STS zasiela list spolu s kontrolným zoznamom 7 dní pred konaním MN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VP zasiela elektronicky vyplnený kontrolný zoznam časť A (všetky ukazovatele projektu = </a:t>
            </a:r>
            <a:r>
              <a:rPr lang="sk-SK" sz="2000" b="1" dirty="0" smtClean="0"/>
              <a:t>výstupy aj výsledky</a:t>
            </a:r>
            <a:r>
              <a:rPr lang="sk-SK" sz="20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Stretnutie zástupcov STS a VP/PP v sídle VP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Overovanie realizácie projektu na základe dokumentácie / na mieste ich realizácie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2000" dirty="0" smtClean="0"/>
              <a:t>Kompletizácia kontrolného zoznamu (po MN, po prípadných opravách)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sk-SK" sz="2000" dirty="0" smtClean="0"/>
          </a:p>
          <a:p>
            <a:pPr marL="457200" indent="-457200"/>
            <a:r>
              <a:rPr lang="sk-SK" dirty="0" smtClean="0"/>
              <a:t>                     </a:t>
            </a:r>
            <a:r>
              <a:rPr lang="sk-SK" dirty="0" smtClean="0">
                <a:solidFill>
                  <a:srgbClr val="FF0000"/>
                </a:solidFill>
              </a:rPr>
              <a:t>Prosíme o zabezpečenie prístupu                               k dokumetácii/investícii za všetkých partnerov projektu.</a:t>
            </a:r>
          </a:p>
          <a:p>
            <a:pPr marL="457200" indent="-457200">
              <a:lnSpc>
                <a:spcPct val="150000"/>
              </a:lnSpc>
            </a:pPr>
            <a:r>
              <a:rPr lang="sk-SK" dirty="0" smtClean="0"/>
              <a:t>		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100" name="Picture 4" descr="C:\Users\Martina_Galisova\AppData\Local\Microsoft\Windows\Temporary Internet Files\Content.IE5\Z72HR8I5\MC9000300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373216"/>
            <a:ext cx="1025558" cy="109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4082588-biurokra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8424" y="1497310"/>
            <a:ext cx="38100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ĺžnik 9"/>
          <p:cNvSpPr/>
          <p:nvPr/>
        </p:nvSpPr>
        <p:spPr>
          <a:xfrm>
            <a:off x="755576" y="4797152"/>
            <a:ext cx="4464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sk-SK" sz="32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Ďakujeme za Vašu </a:t>
            </a:r>
            <a:r>
              <a:rPr lang="sk-SK" sz="32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pozornosť</a:t>
            </a:r>
            <a:endParaRPr lang="sk-SK" sz="32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21249" y="6237312"/>
            <a:ext cx="841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sz="1200" b="1" dirty="0" smtClean="0">
                <a:latin typeface="Calibri" pitchFamily="34" charset="0"/>
              </a:rPr>
              <a:t>STS©201</a:t>
            </a:r>
            <a:r>
              <a:rPr lang="en-US" sz="1200" b="1" smtClean="0">
                <a:latin typeface="Calibri" pitchFamily="34" charset="0"/>
              </a:rPr>
              <a:t>4</a:t>
            </a:r>
            <a:endParaRPr lang="sk-SK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6" name="Picture 5" descr="projekt_do_power_point_S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07504" y="1916832"/>
          <a:ext cx="903649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5" descr="C:\Users\Martina_Galisova\AppData\Local\Microsoft\Windows\Temporary Internet Files\Content.IE5\Z72HR8I5\MC90035220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2276872"/>
            <a:ext cx="961705" cy="792088"/>
          </a:xfrm>
          <a:prstGeom prst="rect">
            <a:avLst/>
          </a:prstGeom>
          <a:noFill/>
        </p:spPr>
      </p:pic>
      <p:pic>
        <p:nvPicPr>
          <p:cNvPr id="10" name="Picture 2" descr="C:\Users\Martina_Galisova\AppData\Local\Microsoft\Windows\Temporary Internet Files\Content.IE5\XRH0QNQC\MC90007877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348880"/>
            <a:ext cx="936104" cy="1024649"/>
          </a:xfrm>
          <a:prstGeom prst="rect">
            <a:avLst/>
          </a:prstGeom>
          <a:noFill/>
        </p:spPr>
      </p:pic>
      <p:pic>
        <p:nvPicPr>
          <p:cNvPr id="11" name="Picture 12" descr="C:\Documents and Settings\Martin_Simcik\Local Settings\Temporary Internet Files\Content.IE5\Q28DKDZQ\MC90004827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5445224"/>
            <a:ext cx="1224136" cy="1224136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 rot="20373850">
            <a:off x="2399526" y="5949520"/>
            <a:ext cx="9178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/>
            <a:r>
              <a:rPr lang="sk-SK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kontrolu</a:t>
            </a:r>
          </a:p>
          <a:p>
            <a:pPr algn="ctr"/>
            <a:r>
              <a:rPr lang="sk-SK" sz="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stupňa</a:t>
            </a:r>
            <a:endParaRPr lang="en-US" sz="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lokTextu 13"/>
          <p:cNvSpPr txBox="1"/>
          <p:nvPr/>
        </p:nvSpPr>
        <p:spPr>
          <a:xfrm rot="21268374">
            <a:off x="4319332" y="40270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 rot="21253437">
            <a:off x="4499992" y="41490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60 dní</a:t>
            </a:r>
            <a:endParaRPr lang="en-US" sz="1400" b="1" dirty="0"/>
          </a:p>
        </p:txBody>
      </p:sp>
      <p:sp>
        <p:nvSpPr>
          <p:cNvPr id="16" name="BlokTextu 15"/>
          <p:cNvSpPr txBox="1"/>
          <p:nvPr/>
        </p:nvSpPr>
        <p:spPr>
          <a:xfrm rot="21204276">
            <a:off x="6962900" y="3912773"/>
            <a:ext cx="91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20 dní</a:t>
            </a:r>
            <a:endParaRPr lang="en-US" sz="1400" b="1" dirty="0"/>
          </a:p>
        </p:txBody>
      </p:sp>
      <p:sp>
        <p:nvSpPr>
          <p:cNvPr id="17" name="BlokTextu 16"/>
          <p:cNvSpPr txBox="1"/>
          <p:nvPr/>
        </p:nvSpPr>
        <p:spPr>
          <a:xfrm rot="21213482">
            <a:off x="2138493" y="440856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40 dní</a:t>
            </a:r>
            <a:endParaRPr lang="en-US" sz="1400" b="1" dirty="0"/>
          </a:p>
        </p:txBody>
      </p:sp>
      <p:pic>
        <p:nvPicPr>
          <p:cNvPr id="18" name="Picture 12" descr="C:\Documents and Settings\Martin_Simcik\Local Settings\Temporary Internet Files\Content.IE5\Q28DKDZQ\MC900048272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5085184"/>
            <a:ext cx="1296144" cy="1296144"/>
          </a:xfrm>
          <a:prstGeom prst="rect">
            <a:avLst/>
          </a:prstGeom>
          <a:noFill/>
        </p:spPr>
      </p:pic>
      <p:sp>
        <p:nvSpPr>
          <p:cNvPr id="21" name="Obdĺžnik 20"/>
          <p:cNvSpPr/>
          <p:nvPr/>
        </p:nvSpPr>
        <p:spPr>
          <a:xfrm rot="20389813">
            <a:off x="7787253" y="570111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</a:p>
          <a:p>
            <a:pPr algn="ctr"/>
            <a:r>
              <a:rPr lang="sk-SK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STS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6" descr="C:\Users\Martina_Galisova\AppData\Local\Microsoft\Windows\Temporary Internet Files\Content.IE5\IL3NG1CJ\MC900431585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016145">
            <a:off x="4355976" y="2276872"/>
            <a:ext cx="1296144" cy="1296144"/>
          </a:xfrm>
          <a:prstGeom prst="rect">
            <a:avLst/>
          </a:prstGeom>
          <a:noFill/>
        </p:spPr>
      </p:pic>
      <p:sp>
        <p:nvSpPr>
          <p:cNvPr id="23" name="Obdĺžnik 22"/>
          <p:cNvSpPr/>
          <p:nvPr/>
        </p:nvSpPr>
        <p:spPr>
          <a:xfrm rot="20981816">
            <a:off x="4640346" y="3054012"/>
            <a:ext cx="83646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certifikát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" descr="C:\Documents and Settings\Martin_Simcik\Local Settings\Temporary Internet Files\Content.IE5\SJDKGOZ3\MC90039094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952344">
            <a:off x="5055613" y="5332910"/>
            <a:ext cx="864096" cy="984123"/>
          </a:xfrm>
          <a:prstGeom prst="rect">
            <a:avLst/>
          </a:prstGeom>
          <a:noFill/>
        </p:spPr>
      </p:pic>
      <p:sp>
        <p:nvSpPr>
          <p:cNvPr id="25" name="BlokTextu 24"/>
          <p:cNvSpPr txBox="1"/>
          <p:nvPr/>
        </p:nvSpPr>
        <p:spPr>
          <a:xfrm>
            <a:off x="827584" y="155679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Predkladanie záverečnej monitorovacej správy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/>
      <p:bldP spid="15" grpId="0"/>
      <p:bldP spid="16" grpId="0"/>
      <p:bldP spid="17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4680520"/>
          </a:xfrm>
        </p:spPr>
        <p:txBody>
          <a:bodyPr/>
          <a:lstStyle/>
          <a:p>
            <a:pPr marL="457200" indent="-457200" eaLnBrk="1" hangingPunct="1"/>
            <a:r>
              <a:rPr lang="sk-SK" sz="1800" u="sng" dirty="0" smtClean="0">
                <a:latin typeface="Calibri" pitchFamily="34" charset="0"/>
              </a:rPr>
              <a:t>Scenáre </a:t>
            </a:r>
            <a:r>
              <a:rPr lang="sk-SK" sz="1800" dirty="0" smtClean="0">
                <a:latin typeface="Calibri" pitchFamily="34" charset="0"/>
              </a:rPr>
              <a:t>pri podávaní záverečnej </a:t>
            </a:r>
            <a:r>
              <a:rPr lang="sk-SK" sz="1800" dirty="0" smtClean="0">
                <a:latin typeface="Calibri" pitchFamily="34" charset="0"/>
              </a:rPr>
              <a:t>správy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57250" lvl="1" indent="-457200" eaLnBrk="1" hangingPunct="1">
              <a:spcBef>
                <a:spcPts val="1200"/>
              </a:spcBef>
              <a:buFont typeface="+mj-lt"/>
              <a:buAutoNum type="alphaUcPeriod"/>
            </a:pPr>
            <a:r>
              <a:rPr lang="sk-SK" sz="1800" b="1" dirty="0" smtClean="0">
                <a:latin typeface="Calibri" pitchFamily="34" charset="0"/>
              </a:rPr>
              <a:t>Projekt </a:t>
            </a:r>
            <a:r>
              <a:rPr lang="sk-SK" sz="1800" b="1" dirty="0" smtClean="0">
                <a:latin typeface="Calibri" pitchFamily="34" charset="0"/>
              </a:rPr>
              <a:t>je vecne ukončený  a všetky výdavky projektu sú uhradené do dátumu ukončenia projektu uvedeného v zmluve/dodatku k zmluve</a:t>
            </a:r>
          </a:p>
          <a:p>
            <a:pPr marL="857250" lvl="1" indent="-457200" eaLnBrk="1" hangingPunct="1">
              <a:spcBef>
                <a:spcPts val="1200"/>
              </a:spcBef>
              <a:buFont typeface="+mj-lt"/>
              <a:buAutoNum type="alphaUcPeriod"/>
            </a:pPr>
            <a:r>
              <a:rPr lang="sk-SK" sz="1800" b="1" dirty="0" smtClean="0">
                <a:latin typeface="Calibri" pitchFamily="34" charset="0"/>
              </a:rPr>
              <a:t>Posledná úhrada -  do 40 dní po dátume vecného ukončenia projektu</a:t>
            </a:r>
          </a:p>
          <a:p>
            <a:pPr marL="1257300" lvl="2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Posledná úhrada - v rámci posledného 3 mesačného monitorovacieho obdobia</a:t>
            </a:r>
          </a:p>
          <a:p>
            <a:pPr marL="1257300" lvl="2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Posledná úhrada - po 3 mesačnom monitorovacom období, ale pred uplynutím 40 dní</a:t>
            </a:r>
          </a:p>
          <a:p>
            <a:pPr marL="1714500" lvl="3" indent="-457200" eaLnBrk="1" hangingPunct="1">
              <a:spcBef>
                <a:spcPts val="1200"/>
              </a:spcBef>
              <a:buFont typeface="Calibri" pitchFamily="34" charset="0"/>
              <a:buChar char="⁻"/>
            </a:pPr>
            <a:r>
              <a:rPr lang="sk-SK" sz="1400" dirty="0" smtClean="0">
                <a:latin typeface="Calibri" pitchFamily="34" charset="0"/>
              </a:rPr>
              <a:t>2 monitorovacie správy</a:t>
            </a:r>
          </a:p>
          <a:p>
            <a:pPr marL="1714500" lvl="3" indent="-457200" eaLnBrk="1" hangingPunct="1">
              <a:spcBef>
                <a:spcPts val="1200"/>
              </a:spcBef>
              <a:buFont typeface="Calibri" pitchFamily="34" charset="0"/>
              <a:buChar char="⁻"/>
            </a:pPr>
            <a:r>
              <a:rPr lang="sk-SK" sz="1400" dirty="0" smtClean="0">
                <a:latin typeface="Calibri" pitchFamily="34" charset="0"/>
              </a:rPr>
              <a:t>1 záverečná monitorovacia správa s predĺženým obdobím – VP zasiela na RO žiadosť o predĺženie posledného monitorovacieho obdobia</a:t>
            </a:r>
          </a:p>
          <a:p>
            <a:pPr marL="457200" indent="-457200" eaLnBrk="1" hangingPunct="1">
              <a:spcBef>
                <a:spcPts val="1800"/>
              </a:spcBef>
            </a:pPr>
            <a:r>
              <a:rPr lang="sk-SK" sz="1800" b="1" u="sng" dirty="0" smtClean="0">
                <a:latin typeface="Calibri" pitchFamily="34" charset="0"/>
              </a:rPr>
              <a:t>Rozhodujúce termíny</a:t>
            </a:r>
            <a:r>
              <a:rPr lang="sk-SK" sz="1800" b="1" dirty="0" smtClean="0">
                <a:latin typeface="Calibri" pitchFamily="34" charset="0"/>
              </a:rPr>
              <a:t> pre určenie monitorovacieho </a:t>
            </a:r>
            <a:r>
              <a:rPr lang="sk-SK" sz="1800" b="1" dirty="0" smtClean="0">
                <a:latin typeface="Calibri" pitchFamily="34" charset="0"/>
              </a:rPr>
              <a:t>obdobia záverečnej správy </a:t>
            </a:r>
            <a:r>
              <a:rPr lang="sk-SK" sz="1800" dirty="0" smtClean="0">
                <a:latin typeface="Calibri" pitchFamily="34" charset="0"/>
              </a:rPr>
              <a:t>(</a:t>
            </a:r>
            <a:r>
              <a:rPr lang="sk-SK" sz="1800" dirty="0" err="1" smtClean="0">
                <a:latin typeface="Calibri" pitchFamily="34" charset="0"/>
              </a:rPr>
              <a:t>MO</a:t>
            </a:r>
            <a:r>
              <a:rPr lang="sk-SK" sz="1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</a:t>
            </a:r>
            <a:r>
              <a:rPr lang="sk-SK" sz="1800" dirty="0" smtClean="0">
                <a:latin typeface="Calibri" pitchFamily="34" charset="0"/>
              </a:rPr>
              <a:t>)</a:t>
            </a:r>
            <a:endParaRPr lang="sk-SK" sz="1800" b="1" dirty="0" smtClean="0">
              <a:latin typeface="Calibri" pitchFamily="34" charset="0"/>
            </a:endParaRPr>
          </a:p>
          <a:p>
            <a:pPr marL="85725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Vecné ukončenie projektu (VU)</a:t>
            </a:r>
          </a:p>
          <a:p>
            <a:pPr marL="85725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sk-SK" sz="1400" dirty="0" smtClean="0">
                <a:latin typeface="Calibri" pitchFamily="34" charset="0"/>
              </a:rPr>
              <a:t>Posledná úhrada výdavkov v rámci vecnej realizácie projektu(PÚ)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Termíny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Scenár A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6" name="Rovná spojnica 15"/>
          <p:cNvCxnSpPr/>
          <p:nvPr/>
        </p:nvCxnSpPr>
        <p:spPr>
          <a:xfrm>
            <a:off x="5940152" y="3789040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5" name="Skupina 34"/>
          <p:cNvGrpSpPr/>
          <p:nvPr/>
        </p:nvGrpSpPr>
        <p:grpSpPr>
          <a:xfrm>
            <a:off x="2627784" y="4509120"/>
            <a:ext cx="3312368" cy="1675929"/>
            <a:chOff x="2627784" y="4509120"/>
            <a:chExt cx="3312368" cy="1675929"/>
          </a:xfrm>
        </p:grpSpPr>
        <p:sp>
          <p:nvSpPr>
            <p:cNvPr id="19" name="Pravá zložená zátvorka 18"/>
            <p:cNvSpPr/>
            <p:nvPr/>
          </p:nvSpPr>
          <p:spPr>
            <a:xfrm rot="5400000">
              <a:off x="3743908" y="3392996"/>
              <a:ext cx="1080120" cy="3312368"/>
            </a:xfrm>
            <a:prstGeom prst="rightBrace">
              <a:avLst>
                <a:gd name="adj1" fmla="val 28021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3779912" y="587727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323528" y="3140968"/>
            <a:ext cx="8424936" cy="1459518"/>
            <a:chOff x="323528" y="3140968"/>
            <a:chExt cx="8424936" cy="1459518"/>
          </a:xfrm>
        </p:grpSpPr>
        <p:sp>
          <p:nvSpPr>
            <p:cNvPr id="18" name="BlokTextu 17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Rovná spojnica 7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5076056" y="3717032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4427984" y="4149080"/>
              <a:ext cx="1296144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 mesiace</a:t>
              </a:r>
              <a:endParaRPr lang="en-US" sz="1400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BlokTextu 26"/>
          <p:cNvSpPr txBox="1"/>
          <p:nvPr/>
        </p:nvSpPr>
        <p:spPr>
          <a:xfrm>
            <a:off x="2771800" y="30526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PÚ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9" name="Rovná spojnica 28"/>
          <p:cNvCxnSpPr/>
          <p:nvPr/>
        </p:nvCxnSpPr>
        <p:spPr>
          <a:xfrm>
            <a:off x="2627784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3" name="Skupina 32"/>
          <p:cNvGrpSpPr/>
          <p:nvPr/>
        </p:nvGrpSpPr>
        <p:grpSpPr>
          <a:xfrm>
            <a:off x="1208065" y="1700808"/>
            <a:ext cx="1404156" cy="1224137"/>
            <a:chOff x="1208065" y="1700808"/>
            <a:chExt cx="1404156" cy="1224137"/>
          </a:xfrm>
        </p:grpSpPr>
        <p:sp>
          <p:nvSpPr>
            <p:cNvPr id="30" name="Pravá zložená zátvorka 29"/>
            <p:cNvSpPr/>
            <p:nvPr/>
          </p:nvSpPr>
          <p:spPr>
            <a:xfrm rot="16200000">
              <a:off x="1586107" y="1898831"/>
              <a:ext cx="648072" cy="1404156"/>
            </a:xfrm>
            <a:prstGeom prst="rightBrace">
              <a:avLst>
                <a:gd name="adj1" fmla="val 29662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1551938" y="1700808"/>
              <a:ext cx="859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</a:t>
              </a:r>
              <a:r>
                <a:rPr 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</a:t>
              </a:r>
              <a:r>
                <a:rPr lang="sk-SK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z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3" name="Pravá zložená zátvorka 22"/>
          <p:cNvSpPr/>
          <p:nvPr/>
        </p:nvSpPr>
        <p:spPr>
          <a:xfrm rot="5400000">
            <a:off x="99874" y="4228717"/>
            <a:ext cx="735339" cy="1440161"/>
          </a:xfrm>
          <a:prstGeom prst="rightBrace">
            <a:avLst>
              <a:gd name="adj1" fmla="val 16003"/>
              <a:gd name="adj2" fmla="val 51479"/>
            </a:avLst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lokTextu 23"/>
          <p:cNvSpPr txBox="1"/>
          <p:nvPr/>
        </p:nvSpPr>
        <p:spPr>
          <a:xfrm>
            <a:off x="323528" y="54452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mesiace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Scenár B.1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5796136" y="364502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>
            <a:off x="2627784" y="4797152"/>
            <a:ext cx="3168352" cy="1459905"/>
            <a:chOff x="2627784" y="4797152"/>
            <a:chExt cx="3168352" cy="1459905"/>
          </a:xfrm>
        </p:grpSpPr>
        <p:sp>
          <p:nvSpPr>
            <p:cNvPr id="26" name="Pravá zložená zátvorka 25"/>
            <p:cNvSpPr/>
            <p:nvPr/>
          </p:nvSpPr>
          <p:spPr>
            <a:xfrm rot="5400000">
              <a:off x="3671900" y="3753036"/>
              <a:ext cx="1080120" cy="3168352"/>
            </a:xfrm>
            <a:prstGeom prst="rightBrace">
              <a:avLst>
                <a:gd name="adj1" fmla="val 30974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3707904" y="594928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23528" y="3140968"/>
            <a:ext cx="8424936" cy="1440160"/>
            <a:chOff x="323528" y="3140968"/>
            <a:chExt cx="8424936" cy="1440160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</a:t>
              </a:r>
              <a:endPara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</a:t>
              </a:r>
              <a:r>
                <a:rPr lang="sk-SK" sz="14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Rovná spojnica 28"/>
            <p:cNvCxnSpPr/>
            <p:nvPr/>
          </p:nvCxnSpPr>
          <p:spPr>
            <a:xfrm>
              <a:off x="6156176" y="3724047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5580112" y="4221088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 mesiace</a:t>
              </a:r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1" name="Rovná spojnica 30"/>
          <p:cNvCxnSpPr/>
          <p:nvPr/>
        </p:nvCxnSpPr>
        <p:spPr>
          <a:xfrm>
            <a:off x="4499992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0" name="Skupina 39"/>
          <p:cNvGrpSpPr/>
          <p:nvPr/>
        </p:nvGrpSpPr>
        <p:grpSpPr>
          <a:xfrm>
            <a:off x="1208065" y="1700808"/>
            <a:ext cx="3291927" cy="1368151"/>
            <a:chOff x="1208065" y="1700808"/>
            <a:chExt cx="3291927" cy="1368151"/>
          </a:xfrm>
        </p:grpSpPr>
        <p:sp>
          <p:nvSpPr>
            <p:cNvPr id="32" name="Pravá zložená zátvorka 31"/>
            <p:cNvSpPr/>
            <p:nvPr/>
          </p:nvSpPr>
          <p:spPr>
            <a:xfrm rot="16200000">
              <a:off x="2457985" y="1026952"/>
              <a:ext cx="792087" cy="3291927"/>
            </a:xfrm>
            <a:prstGeom prst="rightBrace">
              <a:avLst>
                <a:gd name="adj1" fmla="val 36224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2495056" y="1700808"/>
              <a:ext cx="852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</a:t>
              </a:r>
              <a:r>
                <a:rPr 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</a:t>
              </a:r>
              <a:r>
                <a:rPr lang="sk-SK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z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4139952" y="31409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PÚ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Skupina 43"/>
          <p:cNvGrpSpPr/>
          <p:nvPr/>
        </p:nvGrpSpPr>
        <p:grpSpPr>
          <a:xfrm>
            <a:off x="-396552" y="4653136"/>
            <a:ext cx="1867572" cy="1315889"/>
            <a:chOff x="179512" y="4653136"/>
            <a:chExt cx="1188455" cy="1315889"/>
          </a:xfrm>
        </p:grpSpPr>
        <p:sp>
          <p:nvSpPr>
            <p:cNvPr id="42" name="Ľavá zložená zátvorka 41"/>
            <p:cNvSpPr/>
            <p:nvPr/>
          </p:nvSpPr>
          <p:spPr>
            <a:xfrm rot="16200000">
              <a:off x="269522" y="4563126"/>
              <a:ext cx="828092" cy="1008112"/>
            </a:xfrm>
            <a:prstGeom prst="leftBrace">
              <a:avLst>
                <a:gd name="adj1" fmla="val 27544"/>
                <a:gd name="adj2" fmla="val 5105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kTextu 42"/>
            <p:cNvSpPr txBox="1"/>
            <p:nvPr/>
          </p:nvSpPr>
          <p:spPr>
            <a:xfrm>
              <a:off x="431863" y="5661248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mesiace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11561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Scenár B.2</a:t>
            </a:r>
            <a:endParaRPr lang="sk-SK" sz="2800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Rovná spojnica 23"/>
          <p:cNvCxnSpPr/>
          <p:nvPr/>
        </p:nvCxnSpPr>
        <p:spPr>
          <a:xfrm>
            <a:off x="7236296" y="364502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Skupina 38"/>
          <p:cNvGrpSpPr/>
          <p:nvPr/>
        </p:nvGrpSpPr>
        <p:grpSpPr>
          <a:xfrm>
            <a:off x="2627784" y="4797152"/>
            <a:ext cx="4608512" cy="1459905"/>
            <a:chOff x="2627784" y="4797152"/>
            <a:chExt cx="3168352" cy="1459905"/>
          </a:xfrm>
        </p:grpSpPr>
        <p:sp>
          <p:nvSpPr>
            <p:cNvPr id="26" name="Pravá zložená zátvorka 25"/>
            <p:cNvSpPr/>
            <p:nvPr/>
          </p:nvSpPr>
          <p:spPr>
            <a:xfrm rot="5400000">
              <a:off x="3671900" y="3753036"/>
              <a:ext cx="1080120" cy="3168352"/>
            </a:xfrm>
            <a:prstGeom prst="rightBrace">
              <a:avLst>
                <a:gd name="adj1" fmla="val 29990"/>
                <a:gd name="adj2" fmla="val 49769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3707904" y="594928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dní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Skupina 37"/>
          <p:cNvGrpSpPr/>
          <p:nvPr/>
        </p:nvGrpSpPr>
        <p:grpSpPr>
          <a:xfrm>
            <a:off x="323528" y="3140968"/>
            <a:ext cx="8424936" cy="1531526"/>
            <a:chOff x="323528" y="3140968"/>
            <a:chExt cx="8424936" cy="1531526"/>
          </a:xfrm>
        </p:grpSpPr>
        <p:cxnSp>
          <p:nvCxnSpPr>
            <p:cNvPr id="21" name="Rovná spojnica 20"/>
            <p:cNvCxnSpPr/>
            <p:nvPr/>
          </p:nvCxnSpPr>
          <p:spPr>
            <a:xfrm>
              <a:off x="323528" y="3933056"/>
              <a:ext cx="842493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2627784" y="3645024"/>
              <a:ext cx="0" cy="576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>
              <a:off x="1187624" y="3789040"/>
              <a:ext cx="0" cy="28803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2267744" y="31409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</a:t>
              </a:r>
              <a:endPara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BlokTextu 27"/>
            <p:cNvSpPr txBox="1"/>
            <p:nvPr/>
          </p:nvSpPr>
          <p:spPr>
            <a:xfrm>
              <a:off x="865725" y="4273351"/>
              <a:ext cx="60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</a:t>
              </a:r>
              <a:r>
                <a:rPr lang="sk-SK" sz="14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endPara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Rovná spojnica 28"/>
            <p:cNvCxnSpPr/>
            <p:nvPr/>
          </p:nvCxnSpPr>
          <p:spPr>
            <a:xfrm>
              <a:off x="5796136" y="3717032"/>
              <a:ext cx="0" cy="4320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BlokTextu 29"/>
            <p:cNvSpPr txBox="1"/>
            <p:nvPr/>
          </p:nvSpPr>
          <p:spPr>
            <a:xfrm>
              <a:off x="5220072" y="4221088"/>
              <a:ext cx="108012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</a:t>
              </a:r>
              <a:r>
                <a:rPr lang="sk-SK" sz="1400" b="1" baseline="-250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x+3 mesiace</a:t>
              </a:r>
              <a:endParaRPr lang="en-US" sz="1400" b="1" baseline="-25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1" name="Rovná spojnica 30"/>
          <p:cNvCxnSpPr/>
          <p:nvPr/>
        </p:nvCxnSpPr>
        <p:spPr>
          <a:xfrm>
            <a:off x="6732240" y="3501008"/>
            <a:ext cx="0" cy="8640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>
            <a:off x="6444208" y="4437112"/>
            <a:ext cx="57606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4" name="Skupina 39"/>
          <p:cNvGrpSpPr/>
          <p:nvPr/>
        </p:nvGrpSpPr>
        <p:grpSpPr>
          <a:xfrm>
            <a:off x="5796137" y="2060848"/>
            <a:ext cx="936105" cy="1296144"/>
            <a:chOff x="1208071" y="1700808"/>
            <a:chExt cx="3291927" cy="1296144"/>
          </a:xfrm>
        </p:grpSpPr>
        <p:sp>
          <p:nvSpPr>
            <p:cNvPr id="32" name="Pravá zložená zátvorka 31"/>
            <p:cNvSpPr/>
            <p:nvPr/>
          </p:nvSpPr>
          <p:spPr>
            <a:xfrm rot="16200000">
              <a:off x="2457991" y="954944"/>
              <a:ext cx="792088" cy="3291927"/>
            </a:xfrm>
            <a:prstGeom prst="rightBrace">
              <a:avLst>
                <a:gd name="adj1" fmla="val 21458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BlokTextu 33"/>
            <p:cNvSpPr txBox="1"/>
            <p:nvPr/>
          </p:nvSpPr>
          <p:spPr>
            <a:xfrm>
              <a:off x="1714514" y="1700808"/>
              <a:ext cx="2785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</a:t>
              </a:r>
              <a:r>
                <a:rPr lang="en-US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</a:t>
              </a:r>
              <a:r>
                <a:rPr lang="sk-SK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z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6444208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PÚ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Skupina 43"/>
          <p:cNvGrpSpPr/>
          <p:nvPr/>
        </p:nvGrpSpPr>
        <p:grpSpPr>
          <a:xfrm>
            <a:off x="-468560" y="4653136"/>
            <a:ext cx="2006444" cy="1315889"/>
            <a:chOff x="179512" y="4653136"/>
            <a:chExt cx="1221314" cy="1315889"/>
          </a:xfrm>
        </p:grpSpPr>
        <p:sp>
          <p:nvSpPr>
            <p:cNvPr id="42" name="Ľavá zložená zátvorka 41"/>
            <p:cNvSpPr/>
            <p:nvPr/>
          </p:nvSpPr>
          <p:spPr>
            <a:xfrm rot="16200000">
              <a:off x="269522" y="4563126"/>
              <a:ext cx="828092" cy="1008112"/>
            </a:xfrm>
            <a:prstGeom prst="leftBrace">
              <a:avLst>
                <a:gd name="adj1" fmla="val 29793"/>
                <a:gd name="adj2" fmla="val 51055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BlokTextu 42"/>
            <p:cNvSpPr txBox="1"/>
            <p:nvPr/>
          </p:nvSpPr>
          <p:spPr>
            <a:xfrm>
              <a:off x="464722" y="5661248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mesiace</a:t>
              </a:r>
              <a:endPara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1187624" y="1844824"/>
            <a:ext cx="4608512" cy="1656184"/>
            <a:chOff x="1187624" y="1844824"/>
            <a:chExt cx="4608512" cy="1656184"/>
          </a:xfrm>
        </p:grpSpPr>
        <p:sp>
          <p:nvSpPr>
            <p:cNvPr id="36" name="Ľavá zložená zátvorka 35"/>
            <p:cNvSpPr/>
            <p:nvPr/>
          </p:nvSpPr>
          <p:spPr>
            <a:xfrm rot="5400000">
              <a:off x="2915816" y="620688"/>
              <a:ext cx="1152128" cy="4608512"/>
            </a:xfrm>
            <a:prstGeom prst="leftBrace">
              <a:avLst>
                <a:gd name="adj1" fmla="val 3401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2915816" y="184482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MO</a:t>
              </a:r>
              <a:r>
                <a:rPr lang="sk-SK" sz="2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x+1</a:t>
              </a:r>
              <a:endParaRPr lang="en-US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9" name="Skupina 37"/>
          <p:cNvGrpSpPr/>
          <p:nvPr/>
        </p:nvGrpSpPr>
        <p:grpSpPr>
          <a:xfrm>
            <a:off x="1187624" y="1844824"/>
            <a:ext cx="5544616" cy="1656184"/>
            <a:chOff x="1187624" y="1844824"/>
            <a:chExt cx="4608512" cy="1656184"/>
          </a:xfrm>
        </p:grpSpPr>
        <p:sp>
          <p:nvSpPr>
            <p:cNvPr id="40" name="Ľavá zložená zátvorka 39"/>
            <p:cNvSpPr/>
            <p:nvPr/>
          </p:nvSpPr>
          <p:spPr>
            <a:xfrm rot="5400000">
              <a:off x="2915816" y="620688"/>
              <a:ext cx="1152128" cy="4608512"/>
            </a:xfrm>
            <a:prstGeom prst="leftBrace">
              <a:avLst>
                <a:gd name="adj1" fmla="val 3401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BlokTextu 40"/>
            <p:cNvSpPr txBox="1"/>
            <p:nvPr/>
          </p:nvSpPr>
          <p:spPr>
            <a:xfrm>
              <a:off x="3282402" y="1844824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</a:t>
              </a:r>
              <a:r>
                <a:rPr lang="en-US" sz="2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</a:t>
              </a:r>
              <a:r>
                <a:rPr lang="sk-SK" sz="2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z</a:t>
              </a:r>
              <a:endParaRPr lang="en-US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Opis realizácie projektu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15008" y="1700808"/>
            <a:ext cx="892899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Posledné monitorovacie obdobie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Zhrnutie celého projektu 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Aktivity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Ukazovatele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Iné výstupy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Cezhraničný dopad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Propagácia projektu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Naplnenie cieľov</a:t>
            </a:r>
          </a:p>
          <a:p>
            <a:pPr marL="1266825" lvl="1" indent="-365125">
              <a:buFont typeface="Arial" pitchFamily="34" charset="0"/>
              <a:buChar char="•"/>
            </a:pPr>
            <a:r>
              <a:rPr lang="sk-SK" sz="1800" dirty="0" smtClean="0">
                <a:latin typeface="Calibri" pitchFamily="34" charset="0"/>
              </a:rPr>
              <a:t>Celkový prínos projektu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Problémy pri realizácii projektu – v bode 24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Zmeny v projekte + podpísané dodatky k zmluve o FP</a:t>
            </a:r>
          </a:p>
          <a:p>
            <a:pPr marL="809625" indent="-365125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sk-SK" sz="1800" dirty="0" smtClean="0">
                <a:latin typeface="Calibri" pitchFamily="34" charset="0"/>
              </a:rPr>
              <a:t>Kontroly vykonané na projekte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89841">
            <a:off x="4906103" y="2394952"/>
            <a:ext cx="1317427" cy="1317427"/>
          </a:xfrm>
          <a:prstGeom prst="rect">
            <a:avLst/>
          </a:prstGeom>
          <a:noFill/>
        </p:spPr>
      </p:pic>
      <p:pic>
        <p:nvPicPr>
          <p:cNvPr id="17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40226">
            <a:off x="5378199" y="1691564"/>
            <a:ext cx="1347201" cy="1484441"/>
          </a:xfrm>
          <a:prstGeom prst="rect">
            <a:avLst/>
          </a:prstGeom>
          <a:noFill/>
        </p:spPr>
      </p:pic>
      <p:pic>
        <p:nvPicPr>
          <p:cNvPr id="19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47955">
            <a:off x="5202466" y="2763322"/>
            <a:ext cx="1317427" cy="1317427"/>
          </a:xfrm>
          <a:prstGeom prst="rect">
            <a:avLst/>
          </a:prstGeom>
          <a:noFill/>
        </p:spPr>
      </p:pic>
      <p:pic>
        <p:nvPicPr>
          <p:cNvPr id="20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9820">
            <a:off x="5936427" y="2232870"/>
            <a:ext cx="1317427" cy="1430605"/>
          </a:xfrm>
          <a:prstGeom prst="rect">
            <a:avLst/>
          </a:prstGeom>
          <a:noFill/>
        </p:spPr>
      </p:pic>
      <p:pic>
        <p:nvPicPr>
          <p:cNvPr id="21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29122">
            <a:off x="4992111" y="1976903"/>
            <a:ext cx="1317427" cy="1317427"/>
          </a:xfrm>
          <a:prstGeom prst="rect">
            <a:avLst/>
          </a:prstGeom>
          <a:noFill/>
        </p:spPr>
      </p:pic>
      <p:pic>
        <p:nvPicPr>
          <p:cNvPr id="22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4128" y="2708920"/>
            <a:ext cx="1317427" cy="1317427"/>
          </a:xfrm>
          <a:prstGeom prst="rect">
            <a:avLst/>
          </a:prstGeom>
          <a:noFill/>
        </p:spPr>
      </p:pic>
      <p:pic>
        <p:nvPicPr>
          <p:cNvPr id="23" name="Picture 2" descr="C:\Users\Martina_Galisova\AppData\Local\Microsoft\Windows\Temporary Internet Files\Content.IE5\IL3NG1CJ\MC90044177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7912">
            <a:off x="5872163" y="1876028"/>
            <a:ext cx="1273925" cy="137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Stopka (tekst, tekst, tekst....)</a:t>
            </a:r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FA75-3DD8-40BB-B622-8C85CA6CC2D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7" name="Picture 5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55576" y="112474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365125" algn="ctr" eaLnBrk="1" hangingPunct="1"/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Aktivity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83568" y="206084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Podľa žiadosti o FP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Projekt ako celok, nie každý partner osobitne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Obsah</a:t>
            </a:r>
          </a:p>
          <a:p>
            <a:r>
              <a:rPr lang="sk-SK" dirty="0" smtClean="0"/>
              <a:t>	Čo bolo realizované?</a:t>
            </a:r>
          </a:p>
          <a:p>
            <a:r>
              <a:rPr lang="sk-SK" dirty="0" smtClean="0"/>
              <a:t>	Kde?</a:t>
            </a:r>
          </a:p>
          <a:p>
            <a:r>
              <a:rPr lang="sk-SK" dirty="0" smtClean="0"/>
              <a:t>	Kým?</a:t>
            </a:r>
          </a:p>
          <a:p>
            <a:r>
              <a:rPr lang="sk-SK" dirty="0" smtClean="0"/>
              <a:t>	Ukazovatele a iné výstupy</a:t>
            </a:r>
          </a:p>
          <a:p>
            <a:r>
              <a:rPr lang="sk-SK" dirty="0" smtClean="0"/>
              <a:t>	Dosiahnutie cieľov projektu /programu</a:t>
            </a:r>
          </a:p>
          <a:p>
            <a:r>
              <a:rPr lang="sk-SK" dirty="0" smtClean="0"/>
              <a:t>	Cezhraničný dopad</a:t>
            </a:r>
          </a:p>
          <a:p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Dodatočné informácie: </a:t>
            </a:r>
            <a:r>
              <a:rPr lang="sk-SK" sz="2000" dirty="0" smtClean="0"/>
              <a:t>iné aktivity</a:t>
            </a:r>
            <a:r>
              <a:rPr lang="sk-SK" dirty="0" smtClean="0"/>
              <a:t>, </a:t>
            </a:r>
            <a:r>
              <a:rPr lang="sk-SK" sz="2000" dirty="0" smtClean="0"/>
              <a:t>propagácia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1067</Words>
  <Application>Microsoft Office PowerPoint</Application>
  <PresentationFormat>Prezentácia na obrazovke (4:3)</PresentationFormat>
  <Paragraphs>263</Paragraphs>
  <Slides>25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Projekt domyślny</vt:lpstr>
      <vt:lpstr>Záverečná správa o postupe realizácie projektu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Mesačný monitoring realizácie projektov </vt:lpstr>
      <vt:lpstr>Snímka 13</vt:lpstr>
      <vt:lpstr>Snímka 14</vt:lpstr>
      <vt:lpstr>Snímka 15</vt:lpstr>
      <vt:lpstr>Snímka 16</vt:lpstr>
      <vt:lpstr>Monitorovacie návštevy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Martina_Galisova</cp:lastModifiedBy>
  <cp:revision>249</cp:revision>
  <dcterms:created xsi:type="dcterms:W3CDTF">2009-09-10T10:38:11Z</dcterms:created>
  <dcterms:modified xsi:type="dcterms:W3CDTF">2014-04-22T13:34:41Z</dcterms:modified>
</cp:coreProperties>
</file>