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7" autoAdjust="0"/>
    <p:restoredTop sz="95737" autoAdjust="0"/>
  </p:normalViewPr>
  <p:slideViewPr>
    <p:cSldViewPr>
      <p:cViewPr varScale="1">
        <p:scale>
          <a:sx n="40" d="100"/>
          <a:sy n="40" d="100"/>
        </p:scale>
        <p:origin x="-114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C6EE84-7843-434C-817D-51201D4EFFA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79919-F254-4E6B-8418-4976DA53241C}" type="slidenum">
              <a:rPr lang="pl-PL"/>
              <a:pPr/>
              <a:t>2</a:t>
            </a:fld>
            <a:endParaRPr lang="pl-PL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1027-4D37-4EFA-A88B-CC8407E9CD05}" type="slidenum">
              <a:rPr lang="pl-PL"/>
              <a:pPr/>
              <a:t>11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1027-4D37-4EFA-A88B-CC8407E9CD05}" type="slidenum">
              <a:rPr lang="pl-PL"/>
              <a:pPr/>
              <a:t>12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1027-4D37-4EFA-A88B-CC8407E9CD05}" type="slidenum">
              <a:rPr lang="pl-PL"/>
              <a:pPr/>
              <a:t>13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1027-4D37-4EFA-A88B-CC8407E9CD05}" type="slidenum">
              <a:rPr lang="pl-PL"/>
              <a:pPr/>
              <a:t>14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45EF8-B9C3-4F13-BF64-F121CCFCFAFB}" type="slidenum">
              <a:rPr lang="pl-PL"/>
              <a:pPr/>
              <a:t>3</a:t>
            </a:fld>
            <a:endParaRPr lang="pl-PL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69247-DDD1-4827-83DC-6F30A49CAE5E}" type="slidenum">
              <a:rPr lang="pl-PL"/>
              <a:pPr/>
              <a:t>4</a:t>
            </a:fld>
            <a:endParaRPr lang="pl-PL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20679-2604-437B-AF92-2D87FC38CFB5}" type="slidenum">
              <a:rPr lang="pl-PL"/>
              <a:pPr/>
              <a:t>5</a:t>
            </a:fld>
            <a:endParaRPr lang="pl-PL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164DD-6DD4-4FEE-95B5-D67E6E942D71}" type="slidenum">
              <a:rPr lang="pl-PL"/>
              <a:pPr/>
              <a:t>6</a:t>
            </a:fld>
            <a:endParaRPr lang="pl-PL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109AF-6577-4880-A57B-23203A5E3D91}" type="slidenum">
              <a:rPr lang="pl-PL"/>
              <a:pPr/>
              <a:t>7</a:t>
            </a:fld>
            <a:endParaRPr lang="pl-PL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9C533-2150-4A50-88FD-8898BB83B879}" type="slidenum">
              <a:rPr lang="pl-PL"/>
              <a:pPr/>
              <a:t>8</a:t>
            </a:fld>
            <a:endParaRPr lang="pl-P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1027-4D37-4EFA-A88B-CC8407E9CD05}" type="slidenum">
              <a:rPr lang="pl-PL"/>
              <a:pPr/>
              <a:t>9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1027-4D37-4EFA-A88B-CC8407E9CD05}" type="slidenum">
              <a:rPr lang="pl-PL"/>
              <a:pPr/>
              <a:t>10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FEA43-4260-40BC-B68A-7E0479A81C8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11D6-AB5C-4540-8868-908E7F3675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CC54-525B-4EA0-B155-01DC61A9678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03EE-05E5-483B-B268-1E35091982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89D8E-A204-431A-B77E-5E5F148CF68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97580-0F8F-402B-97A6-731BF7AE0B3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0E98-F657-481F-B50E-D6FA63753C9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3BFF2-3E13-4E5A-9B8E-D20CAF42508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B46FA-59E7-4845-8DF2-3E361BC94D7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D9E9-DB5A-4A09-8B2F-3C0BF0A6FB7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191D9-26E8-4BBF-A0D9-7F9233F4B0B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pl-PL"/>
              <a:t>Stopka (tekst, tekst, tekst....)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9500B1-749E-4F36-8923-C9B917488C0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143000"/>
          </a:xfrm>
        </p:spPr>
        <p:txBody>
          <a:bodyPr/>
          <a:lstStyle/>
          <a:p>
            <a:r>
              <a:rPr lang="sk-SK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Informácia a propagácia </a:t>
            </a:r>
            <a:br>
              <a:rPr lang="sk-SK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Agnieszka Srokosz</a:t>
            </a:r>
            <a:br>
              <a:rPr lang="sk-SK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STS PCS PL-SK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A431-7364-4D56-BF97-B6099046DF59}" type="slidenum">
              <a:rPr lang="pl-PL"/>
              <a:pPr/>
              <a:t>10</a:t>
            </a:fld>
            <a:endParaRPr lang="pl-PL"/>
          </a:p>
        </p:txBody>
      </p:sp>
      <p:pic>
        <p:nvPicPr>
          <p:cNvPr id="4403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>
                <a:solidFill>
                  <a:srgbClr val="000000"/>
                </a:solidFill>
              </a:rPr>
              <a:t>Príklady </a:t>
            </a:r>
            <a:r>
              <a:rPr lang="sk-SK" sz="4400" dirty="0" smtClean="0"/>
              <a:t>tabúľ</a:t>
            </a:r>
          </a:p>
          <a:p>
            <a:pPr algn="ctr">
              <a:buNone/>
            </a:pPr>
            <a:endParaRPr lang="pl-PL" sz="4400" dirty="0"/>
          </a:p>
        </p:txBody>
      </p:sp>
      <p:pic>
        <p:nvPicPr>
          <p:cNvPr id="8" name="Picture 3" descr="D:\Documents and Settings\PLSK\Moje dokumenty\AgaS\informacje umieszczane na stronie\PROJEKTY POD MAPKĘ\zdjęcia nabór I\Chramy\pomniejszone na stronę wizyta strona polska\Chramy Gładyszó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356042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D:\Documents and Settings\PLSK\Moje dokumenty\AgaS\informacje umieszczane na stronie\PROJEKTY POD MAPKĘ\zdjęcia nabór I\Jabłonka\zmniejszone na stronę\JABŁONKA PODWILK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44824"/>
            <a:ext cx="3560422" cy="2376264"/>
          </a:xfrm>
          <a:prstGeom prst="rect">
            <a:avLst/>
          </a:prstGeom>
          <a:noFill/>
        </p:spPr>
      </p:pic>
      <p:pic>
        <p:nvPicPr>
          <p:cNvPr id="10" name="Picture 5" descr="D:\Documents and Settings\PLSK\Moje dokumenty\AgaS\informacje umieszczane na stronie\PROJEKTY POD MAPKĘ\zdjęcia nabór II\Orawska Droga\wizyta monitorująca lipiec 2013 pomniejszone na stronę\Orawska PO 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455054"/>
            <a:ext cx="3600400" cy="2402946"/>
          </a:xfrm>
          <a:prstGeom prst="rect">
            <a:avLst/>
          </a:prstGeom>
          <a:noFill/>
        </p:spPr>
      </p:pic>
      <p:pic>
        <p:nvPicPr>
          <p:cNvPr id="11" name="Picture 6" descr="D:\Documents and Settings\PLSK\Moje dokumenty\AgaS\informacje umieszczane na stronie\PROJEKTY POD MAPKĘ\zdjęcia nabór II\Muzeum Narodowe w Krakowie\atma oravsky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450166"/>
            <a:ext cx="3548387" cy="240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A431-7364-4D56-BF97-B6099046DF59}" type="slidenum">
              <a:rPr lang="pl-PL"/>
              <a:pPr/>
              <a:t>11</a:t>
            </a:fld>
            <a:endParaRPr lang="pl-PL"/>
          </a:p>
        </p:txBody>
      </p:sp>
      <p:pic>
        <p:nvPicPr>
          <p:cNvPr id="4403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/>
              <a:t>Informačné a pamätné tabule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800" b="1" dirty="0" smtClean="0">
                <a:latin typeface="Arial" charset="0"/>
              </a:rPr>
              <a:t>Povinné prvky: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logo Programu so sloganom a znak Európskej únie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nápis: Európska únia, Európsky fond regionálneho rozvoja (skratky nie sú prípustné)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informácia o spolufinancovaní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názov Projektu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typ písma a rozmiestnenie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8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b="1" dirty="0" smtClean="0">
              <a:latin typeface="Arial" charset="0"/>
            </a:endParaRPr>
          </a:p>
          <a:p>
            <a:pPr algn="ctr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A431-7364-4D56-BF97-B6099046DF59}" type="slidenum">
              <a:rPr lang="pl-PL"/>
              <a:pPr/>
              <a:t>12</a:t>
            </a:fld>
            <a:endParaRPr lang="pl-PL"/>
          </a:p>
        </p:txBody>
      </p:sp>
      <p:pic>
        <p:nvPicPr>
          <p:cNvPr id="4403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8824" cy="5306144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/>
              <a:t>Zverejňovanie informácií o projekte v médiách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Informácia o spolufinancovaní projektu Európskou úniou z prostriedkov Európskeho fondu regionálneho rozvoja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Názov Programu: Program Cezhraničnej spolupráce Poľská republika – Slovenská republika 2007-2013</a:t>
            </a:r>
          </a:p>
          <a:p>
            <a:pPr>
              <a:lnSpc>
                <a:spcPct val="80000"/>
              </a:lnSpc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Logotypy </a:t>
            </a:r>
            <a:r>
              <a:rPr lang="pl-PL" sz="2000" dirty="0" smtClean="0">
                <a:latin typeface="Arial" charset="0"/>
              </a:rPr>
              <a:t>(</a:t>
            </a:r>
            <a:r>
              <a:rPr lang="sk-SK" sz="2000" dirty="0" smtClean="0">
                <a:latin typeface="Arial" charset="0"/>
              </a:rPr>
              <a:t>tam, kde je to možné)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Názov a cieľ/</a:t>
            </a:r>
            <a:r>
              <a:rPr lang="sk-SK" sz="2000" dirty="0" smtClean="0">
                <a:latin typeface="Arial" charset="0"/>
              </a:rPr>
              <a:t>výsledky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projektu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Projektoví partneri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Miesto/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Územie realizácie projektu</a:t>
            </a:r>
          </a:p>
          <a:p>
            <a:pPr algn="ctr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A431-7364-4D56-BF97-B6099046DF59}" type="slidenum">
              <a:rPr lang="pl-PL"/>
              <a:pPr/>
              <a:t>13</a:t>
            </a:fld>
            <a:endParaRPr lang="pl-PL"/>
          </a:p>
        </p:txBody>
      </p:sp>
      <p:pic>
        <p:nvPicPr>
          <p:cNvPr id="4403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/>
              <a:t>Propagácia projektu</a:t>
            </a:r>
          </a:p>
          <a:p>
            <a:pPr algn="ctr"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informovanie STS o zverejňovaných v médiách publikáciách</a:t>
            </a:r>
            <a:r>
              <a:rPr lang="pl-PL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2000" dirty="0" smtClean="0">
                <a:latin typeface="Arial" charset="0"/>
              </a:rPr>
              <a:t>(</a:t>
            </a:r>
            <a:r>
              <a:rPr lang="sk-SK" sz="2000" dirty="0" smtClean="0">
                <a:latin typeface="Arial" charset="0"/>
              </a:rPr>
              <a:t>nielen tých financovaných, ale aj nefinancovaných z projektu)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informovanie STS a kontrolórov prvostupňovej kontroly o plánovaných konferenciách, udalostiach, podujatiach (v súlade s pokynmi STS)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odovzdávanie STS, po predchádzajúcom dohodnutí, dôležitých propagačných materiálov za účelom ďalšieho zverejňovania informácií o projekte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riadenie toku informácií na úrovni samotného projektu</a:t>
            </a:r>
          </a:p>
          <a:p>
            <a:pPr algn="ctr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A431-7364-4D56-BF97-B6099046DF59}" type="slidenum">
              <a:rPr lang="pl-PL"/>
              <a:pPr/>
              <a:t>14</a:t>
            </a:fld>
            <a:endParaRPr lang="pl-PL"/>
          </a:p>
        </p:txBody>
      </p:sp>
      <p:pic>
        <p:nvPicPr>
          <p:cNvPr id="4403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endParaRPr lang="sk-SK" sz="4400" dirty="0" smtClean="0"/>
          </a:p>
          <a:p>
            <a:pPr algn="ctr">
              <a:buNone/>
            </a:pPr>
            <a:endParaRPr lang="sk-SK" sz="4400" dirty="0" smtClean="0"/>
          </a:p>
          <a:p>
            <a:pPr algn="ctr">
              <a:buNone/>
            </a:pPr>
            <a:r>
              <a:rPr lang="sk-SK" sz="4400" dirty="0" smtClean="0"/>
              <a:t>Ďakujem za pozornosť 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3FDB-78BA-4301-9571-ADE32D9B2084}" type="slidenum">
              <a:rPr lang="pl-PL"/>
              <a:pPr/>
              <a:t>2</a:t>
            </a:fld>
            <a:endParaRPr lang="pl-PL"/>
          </a:p>
        </p:txBody>
      </p:sp>
      <p:pic>
        <p:nvPicPr>
          <p:cNvPr id="29698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/>
              <a:t>Informácia a propagácia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  Informačné a propagačné aktivity tvoria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neoddeliteľnú</a:t>
            </a:r>
            <a:r>
              <a:rPr lang="sk-SK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súčasť každého projektu realizovaného s podporou prostriedkov Európskej únie. Základné informačno-propagačné aktivity sú: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správne, výrazné a čitateľné označenie miesta realizácie projektu, povinnosť informovať o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spolufinancovan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í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(informačné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tabule, pamätné tabule)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Zverejňovanie informácií o projekte a jeho výsledkoch (médiá, letáky, webová stránka,</a:t>
            </a:r>
            <a:r>
              <a:rPr lang="sk-SK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sk-SK" sz="2000" dirty="0" smtClean="0">
                <a:latin typeface="Arial" charset="0"/>
              </a:rPr>
              <a:t>internetové stránky všetkých partnerov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primeraný tok informácií (STS-VP-PP)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 flipV="1">
            <a:off x="5940152" y="6202679"/>
            <a:ext cx="79647" cy="45719"/>
          </a:xfrm>
        </p:spPr>
        <p:txBody>
          <a:bodyPr/>
          <a:lstStyle/>
          <a:p>
            <a:r>
              <a:rPr lang="pl-PL" dirty="0"/>
              <a:t>Stopka (tekst, </a:t>
            </a:r>
            <a:r>
              <a:rPr lang="pl-PL" dirty="0" err="1"/>
              <a:t>tekst</a:t>
            </a:r>
            <a:r>
              <a:rPr lang="pl-PL" dirty="0"/>
              <a:t>, tekst....)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1FF6-4E58-4605-B11C-554A56AFF67F}" type="slidenum">
              <a:rPr lang="pl-PL"/>
              <a:pPr/>
              <a:t>3</a:t>
            </a:fld>
            <a:endParaRPr lang="pl-PL"/>
          </a:p>
        </p:txBody>
      </p:sp>
      <p:pic>
        <p:nvPicPr>
          <p:cNvPr id="31746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/>
              <a:t>Označenie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informačné a pamätné tabule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webová stránka projektu vs. internetové stránky partnerov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letáky 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prezentácie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propagačné materiály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Dokumenty (zmluvy, dokumenty z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výberového konania, prezenčné listiny, výkazy práce)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charset="0"/>
              </a:rPr>
              <a:t>Označenie počas organizovaných podujatí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sk-SK" sz="2000" dirty="0" smtClean="0">
              <a:latin typeface="Arial" charset="0"/>
            </a:endParaRPr>
          </a:p>
          <a:p>
            <a:pPr algn="just">
              <a:buFontTx/>
              <a:buNone/>
            </a:pPr>
            <a:r>
              <a:rPr lang="sk-SK" sz="2000" dirty="0" smtClean="0">
                <a:latin typeface="Arial" charset="0"/>
              </a:rPr>
              <a:t>      Podrobné pokyny sú zverejnené na webovej </a:t>
            </a:r>
            <a:r>
              <a:rPr lang="sk-SK" sz="2000" dirty="0" smtClean="0">
                <a:solidFill>
                  <a:srgbClr val="000000"/>
                </a:solidFill>
                <a:latin typeface="Arial" charset="0"/>
              </a:rPr>
              <a:t>stránke programu </a:t>
            </a:r>
            <a:r>
              <a:rPr lang="sk-SK" sz="2000" dirty="0" smtClean="0">
                <a:solidFill>
                  <a:srgbClr val="3333CC"/>
                </a:solidFill>
                <a:latin typeface="Arial" charset="0"/>
              </a:rPr>
              <a:t>www.plsk.eu</a:t>
            </a:r>
            <a:r>
              <a:rPr lang="sk-SK" sz="2000" dirty="0" smtClean="0">
                <a:latin typeface="Arial" charset="0"/>
              </a:rPr>
              <a:t> v založke Informácie pre beneficientov - Informácia a propagácia.</a:t>
            </a:r>
            <a:endParaRPr lang="sk-SK" sz="2000" dirty="0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0872-947B-427A-850A-009B58DEEFFD}" type="slidenum">
              <a:rPr lang="pl-PL"/>
              <a:pPr/>
              <a:t>4</a:t>
            </a:fld>
            <a:endParaRPr lang="pl-PL"/>
          </a:p>
        </p:txBody>
      </p:sp>
      <p:pic>
        <p:nvPicPr>
          <p:cNvPr id="3379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/>
              <a:t>Označenie </a:t>
            </a:r>
          </a:p>
          <a:p>
            <a:pPr algn="ctr">
              <a:buNone/>
            </a:pPr>
            <a:endParaRPr lang="sk-SK" sz="4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solidFill>
                  <a:srgbClr val="000000"/>
                </a:solidFill>
                <a:latin typeface="Arial" charset="0"/>
              </a:rPr>
              <a:t>rozmery a rozmiestnenie logotypov</a:t>
            </a:r>
            <a:endParaRPr lang="sk-SK" sz="28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solidFill>
                  <a:srgbClr val="000000"/>
                </a:solidFill>
                <a:latin typeface="Arial" charset="0"/>
              </a:rPr>
              <a:t>podpisy pod logotypmi </a:t>
            </a:r>
            <a:endParaRPr lang="sk-SK" sz="28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informácia o spolufinancovaní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farebné verzie (pozadie)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Arial" charset="0"/>
              </a:rPr>
              <a:t>jazykové verzie</a:t>
            </a:r>
            <a:endParaRPr lang="sk-SK" sz="2800" dirty="0" smtClean="0">
              <a:solidFill>
                <a:srgbClr val="3333CC"/>
              </a:solidFill>
              <a:latin typeface="Arial" charset="0"/>
            </a:endParaRPr>
          </a:p>
          <a:p>
            <a:pPr algn="ctr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D5B4-06DD-4246-AEC3-4FE296C9B05D}" type="slidenum">
              <a:rPr lang="pl-PL"/>
              <a:pPr/>
              <a:t>5</a:t>
            </a:fld>
            <a:endParaRPr lang="pl-PL"/>
          </a:p>
        </p:txBody>
      </p:sp>
      <p:pic>
        <p:nvPicPr>
          <p:cNvPr id="35842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8720"/>
            <a:ext cx="7772400" cy="526348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>
                <a:solidFill>
                  <a:srgbClr val="000000"/>
                </a:solidFill>
              </a:rPr>
              <a:t>Príklady označen</a:t>
            </a:r>
            <a:r>
              <a:rPr lang="sk-SK" sz="4400" dirty="0" smtClean="0"/>
              <a:t>í</a:t>
            </a:r>
          </a:p>
          <a:p>
            <a:pPr>
              <a:lnSpc>
                <a:spcPct val="80000"/>
              </a:lnSpc>
              <a:buNone/>
            </a:pPr>
            <a:endParaRPr lang="sk-SK" sz="24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sk-SK" sz="24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sk-SK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sk-SK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sk-SK" sz="2000" dirty="0" smtClean="0">
                <a:latin typeface="Arial" charset="0"/>
              </a:rPr>
              <a:t>Projekt spolufinancovaný Európskou úniou z prostriedkov Európskeho fondu regionálneho rozvoja v rámci Programu cezhraničnej spolupráce Poľsko-Slovenská republika 2007-2013</a:t>
            </a:r>
          </a:p>
          <a:p>
            <a:pPr algn="ctr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logo_programu_pion+slogan_S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00808"/>
            <a:ext cx="1408157" cy="1584176"/>
          </a:xfrm>
          <a:prstGeom prst="rect">
            <a:avLst/>
          </a:prstGeom>
        </p:spPr>
      </p:pic>
      <p:pic>
        <p:nvPicPr>
          <p:cNvPr id="8" name="Symbol zastępczy zawartości 9" descr="flaga_UE+unia_europejska_EFRR_centralnie_S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52121" y="1772816"/>
            <a:ext cx="17725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 descr="logo_programu_pion+slogan_B&amp;W_S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3501008"/>
            <a:ext cx="1440160" cy="1620180"/>
          </a:xfrm>
          <a:prstGeom prst="rect">
            <a:avLst/>
          </a:prstGeom>
        </p:spPr>
      </p:pic>
      <p:pic>
        <p:nvPicPr>
          <p:cNvPr id="10" name="Obraz 9" descr="flaga_UE+unia_europejska_EFRR_centralnie_B&amp;W_S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3520180"/>
            <a:ext cx="1800200" cy="164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E5D-52B3-40F2-87B9-39560F37A2FC}" type="slidenum">
              <a:rPr lang="pl-PL"/>
              <a:pPr/>
              <a:t>6</a:t>
            </a:fld>
            <a:endParaRPr lang="pl-PL"/>
          </a:p>
        </p:txBody>
      </p:sp>
      <p:pic>
        <p:nvPicPr>
          <p:cNvPr id="37890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>
                <a:solidFill>
                  <a:srgbClr val="000000"/>
                </a:solidFill>
              </a:rPr>
              <a:t>Príklady označen</a:t>
            </a:r>
            <a:r>
              <a:rPr lang="sk-SK" sz="4400" dirty="0" smtClean="0"/>
              <a:t>í</a:t>
            </a:r>
          </a:p>
          <a:p>
            <a:pPr algn="ctr">
              <a:buNone/>
            </a:pPr>
            <a:endParaRPr lang="pl-PL" sz="2400" dirty="0"/>
          </a:p>
        </p:txBody>
      </p:sp>
      <p:pic>
        <p:nvPicPr>
          <p:cNvPr id="7" name="Symbol zastępczy zawartości 14" descr="logo_programu_pion+slogan_S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1916832"/>
            <a:ext cx="1368152" cy="15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flaga_UE+unia_europejska_EFRR_centralnie_B&amp;W_S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916832"/>
            <a:ext cx="1746739" cy="1591716"/>
          </a:xfrm>
          <a:prstGeom prst="rect">
            <a:avLst/>
          </a:prstGeom>
        </p:spPr>
      </p:pic>
      <p:pic>
        <p:nvPicPr>
          <p:cNvPr id="9" name="Obraz 8" descr="logo_programu_pion+slogan_B&amp;W_S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9654" y="3933056"/>
            <a:ext cx="1583838" cy="1781817"/>
          </a:xfrm>
          <a:prstGeom prst="rect">
            <a:avLst/>
          </a:prstGeom>
        </p:spPr>
      </p:pic>
      <p:pic>
        <p:nvPicPr>
          <p:cNvPr id="10" name="Obraz 9" descr="flaga_UE+unia_europejska_EFRR_centralnie_S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3963660"/>
            <a:ext cx="2039006" cy="1822362"/>
          </a:xfrm>
          <a:prstGeom prst="rect">
            <a:avLst/>
          </a:prstGeom>
        </p:spPr>
      </p:pic>
      <p:sp>
        <p:nvSpPr>
          <p:cNvPr id="11" name="Mnożenie 10"/>
          <p:cNvSpPr/>
          <p:nvPr/>
        </p:nvSpPr>
        <p:spPr>
          <a:xfrm>
            <a:off x="1619672" y="1988840"/>
            <a:ext cx="5112568" cy="3600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1642-A22F-447D-8099-CDBB9894D80A}" type="slidenum">
              <a:rPr lang="pl-PL"/>
              <a:pPr/>
              <a:t>7</a:t>
            </a:fld>
            <a:endParaRPr lang="pl-PL"/>
          </a:p>
        </p:txBody>
      </p:sp>
      <p:pic>
        <p:nvPicPr>
          <p:cNvPr id="39938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>
                <a:solidFill>
                  <a:srgbClr val="000000"/>
                </a:solidFill>
              </a:rPr>
              <a:t>Príklady označen</a:t>
            </a:r>
            <a:r>
              <a:rPr lang="sk-SK" sz="4400" dirty="0" smtClean="0"/>
              <a:t>í</a:t>
            </a:r>
          </a:p>
          <a:p>
            <a:pPr algn="ctr">
              <a:buNone/>
            </a:pPr>
            <a:endParaRPr lang="pl-PL" sz="4400" dirty="0"/>
          </a:p>
        </p:txBody>
      </p:sp>
      <p:pic>
        <p:nvPicPr>
          <p:cNvPr id="7" name="Obraz 6" descr="logo_programu_pion+slogan_B&amp;W_S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132856"/>
            <a:ext cx="1152128" cy="1296144"/>
          </a:xfrm>
          <a:prstGeom prst="rect">
            <a:avLst/>
          </a:prstGeom>
        </p:spPr>
      </p:pic>
      <p:pic>
        <p:nvPicPr>
          <p:cNvPr id="8" name="Obraz 7" descr="flaga_UE+unia_europejska_EFRR_centralnie_B&amp;W_S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132856"/>
            <a:ext cx="1509676" cy="13756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700808"/>
            <a:ext cx="2690797" cy="27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Mnożenie 9"/>
          <p:cNvSpPr/>
          <p:nvPr/>
        </p:nvSpPr>
        <p:spPr>
          <a:xfrm>
            <a:off x="1691680" y="3429000"/>
            <a:ext cx="5112568" cy="3600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2AFA-0D86-4C35-B5B4-D5ECE2839F0D}" type="slidenum">
              <a:rPr lang="pl-PL"/>
              <a:pPr/>
              <a:t>8</a:t>
            </a:fld>
            <a:endParaRPr lang="pl-PL"/>
          </a:p>
        </p:txBody>
      </p:sp>
      <p:pic>
        <p:nvPicPr>
          <p:cNvPr id="41986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>
                <a:solidFill>
                  <a:srgbClr val="000000"/>
                </a:solidFill>
              </a:rPr>
              <a:t>Príklady označen</a:t>
            </a:r>
            <a:r>
              <a:rPr lang="sk-SK" sz="4400" dirty="0" smtClean="0"/>
              <a:t>í</a:t>
            </a:r>
            <a:endParaRPr lang="pl-PL" sz="4400" dirty="0"/>
          </a:p>
          <a:p>
            <a:endParaRPr lang="pl-PL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5865107" cy="41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A431-7364-4D56-BF97-B6099046DF59}" type="slidenum">
              <a:rPr lang="pl-PL"/>
              <a:pPr/>
              <a:t>9</a:t>
            </a:fld>
            <a:endParaRPr lang="pl-PL"/>
          </a:p>
        </p:txBody>
      </p:sp>
      <p:pic>
        <p:nvPicPr>
          <p:cNvPr id="44034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algn="ctr">
              <a:buNone/>
            </a:pPr>
            <a:r>
              <a:rPr lang="sk-SK" sz="4400" dirty="0" smtClean="0">
                <a:solidFill>
                  <a:srgbClr val="000000"/>
                </a:solidFill>
              </a:rPr>
              <a:t>Príklady označen</a:t>
            </a:r>
            <a:r>
              <a:rPr lang="sk-SK" sz="4400" dirty="0" smtClean="0"/>
              <a:t>í</a:t>
            </a:r>
          </a:p>
          <a:p>
            <a:pPr algn="ctr">
              <a:buNone/>
            </a:pPr>
            <a:endParaRPr lang="pl-PL" sz="4400" dirty="0"/>
          </a:p>
        </p:txBody>
      </p:sp>
      <p:pic>
        <p:nvPicPr>
          <p:cNvPr id="7" name="Symbol zastępczy zawartości 8" descr="rybarik_navrh3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67744" y="1916832"/>
            <a:ext cx="4608512" cy="43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155</Words>
  <Application>Microsoft Office PowerPoint</Application>
  <PresentationFormat>Prezentácia na obrazovke (4:3)</PresentationFormat>
  <Paragraphs>105</Paragraphs>
  <Slides>14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Projekt domyślny</vt:lpstr>
      <vt:lpstr>Informácia a propagácia   Agnieszka Srokosz  STS PCS PL-SK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Martina_Galisova</cp:lastModifiedBy>
  <cp:revision>18</cp:revision>
  <dcterms:created xsi:type="dcterms:W3CDTF">2009-09-10T10:38:11Z</dcterms:created>
  <dcterms:modified xsi:type="dcterms:W3CDTF">2014-04-22T12:55:01Z</dcterms:modified>
</cp:coreProperties>
</file>